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60" r:id="rId4"/>
    <p:sldId id="263" r:id="rId5"/>
    <p:sldId id="262" r:id="rId6"/>
    <p:sldId id="259" r:id="rId7"/>
    <p:sldId id="305" r:id="rId8"/>
    <p:sldId id="265" r:id="rId9"/>
    <p:sldId id="266" r:id="rId10"/>
    <p:sldId id="306" r:id="rId11"/>
    <p:sldId id="261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282" r:id="rId20"/>
  </p:sldIdLst>
  <p:sldSz cx="9144000" cy="5143500" type="screen16x9"/>
  <p:notesSz cx="6858000" cy="9144000"/>
  <p:embeddedFontLst>
    <p:embeddedFont>
      <p:font typeface="Chewy" panose="020B0604020202020204" charset="0"/>
      <p:regular r:id="rId22"/>
    </p:embeddedFont>
    <p:embeddedFont>
      <p:font typeface="Maven Pro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SemiBold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6EC7F-4886-45F8-9931-BC7E06F60BDE}">
  <a:tblStyle styleId="{F506EC7F-4886-45F8-9931-BC7E06F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5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1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2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7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7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g9fe1004dc8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7" name="Google Shape;8267;g9fe1004dc8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Slide_1_1">
    <p:spTree>
      <p:nvGrpSpPr>
        <p:cNvPr id="1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20"/>
          <p:cNvSpPr txBox="1">
            <a:spLocks noGrp="1"/>
          </p:cNvSpPr>
          <p:nvPr>
            <p:ph type="title"/>
          </p:nvPr>
        </p:nvSpPr>
        <p:spPr>
          <a:xfrm>
            <a:off x="6581919" y="1869192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6" name="Google Shape;5626;p20"/>
          <p:cNvSpPr txBox="1">
            <a:spLocks noGrp="1"/>
          </p:cNvSpPr>
          <p:nvPr>
            <p:ph type="subTitle" idx="1"/>
          </p:nvPr>
        </p:nvSpPr>
        <p:spPr>
          <a:xfrm>
            <a:off x="5186819" y="2496004"/>
            <a:ext cx="3287400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27" name="Google Shape;5627;p20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8" name="Google Shape;5628;p20"/>
          <p:cNvSpPr/>
          <p:nvPr/>
        </p:nvSpPr>
        <p:spPr>
          <a:xfrm flipH="1">
            <a:off x="-64403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9" name="Google Shape;5629;p20"/>
          <p:cNvGrpSpPr/>
          <p:nvPr/>
        </p:nvGrpSpPr>
        <p:grpSpPr>
          <a:xfrm flipH="1">
            <a:off x="8021717" y="-112597"/>
            <a:ext cx="1074149" cy="686771"/>
            <a:chOff x="-206267" y="355694"/>
            <a:chExt cx="1406323" cy="899150"/>
          </a:xfrm>
        </p:grpSpPr>
        <p:sp>
          <p:nvSpPr>
            <p:cNvPr id="5630" name="Google Shape;5630;p20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0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0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0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0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0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0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0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8" name="Google Shape;5638;p20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5639" name="Google Shape;5639;p20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0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0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0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0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0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0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0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0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0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0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0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0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0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0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0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0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0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0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0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0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0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0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0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0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0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0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0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0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0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0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0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0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0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0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0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0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0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0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0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0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0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0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0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0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0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0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0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0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0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20"/>
          <p:cNvGrpSpPr/>
          <p:nvPr/>
        </p:nvGrpSpPr>
        <p:grpSpPr>
          <a:xfrm rot="7057695">
            <a:off x="-197888" y="4686469"/>
            <a:ext cx="872880" cy="391702"/>
            <a:chOff x="8502760" y="3542528"/>
            <a:chExt cx="711519" cy="319269"/>
          </a:xfrm>
        </p:grpSpPr>
        <p:sp>
          <p:nvSpPr>
            <p:cNvPr id="5690" name="Google Shape;5690;p20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0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0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0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0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0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0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0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0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20"/>
          <p:cNvGrpSpPr/>
          <p:nvPr/>
        </p:nvGrpSpPr>
        <p:grpSpPr>
          <a:xfrm flipH="1">
            <a:off x="35964" y="-144577"/>
            <a:ext cx="809979" cy="830659"/>
            <a:chOff x="7973149" y="-201092"/>
            <a:chExt cx="1116750" cy="1145263"/>
          </a:xfrm>
        </p:grpSpPr>
        <p:sp>
          <p:nvSpPr>
            <p:cNvPr id="5700" name="Google Shape;5700;p20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0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0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0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0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0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0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0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0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0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0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0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0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0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0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0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0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0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0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0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0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0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0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0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0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0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0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0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0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0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0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0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0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0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0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0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0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0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0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0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0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0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0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0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0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0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0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0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0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0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0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0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0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0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0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0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0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0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0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0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0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1" name="Google Shape;5761;p20"/>
          <p:cNvGrpSpPr/>
          <p:nvPr/>
        </p:nvGrpSpPr>
        <p:grpSpPr>
          <a:xfrm rot="5400000" flipH="1">
            <a:off x="1460642" y="69155"/>
            <a:ext cx="117436" cy="105833"/>
            <a:chOff x="7737341" y="1046941"/>
            <a:chExt cx="161913" cy="145916"/>
          </a:xfrm>
        </p:grpSpPr>
        <p:sp>
          <p:nvSpPr>
            <p:cNvPr id="5762" name="Google Shape;5762;p20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0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0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5" name="Google Shape;5765;p20"/>
          <p:cNvGrpSpPr/>
          <p:nvPr/>
        </p:nvGrpSpPr>
        <p:grpSpPr>
          <a:xfrm>
            <a:off x="309338" y="-112607"/>
            <a:ext cx="687043" cy="689217"/>
            <a:chOff x="-566600" y="186057"/>
            <a:chExt cx="1240151" cy="1244074"/>
          </a:xfrm>
        </p:grpSpPr>
        <p:sp>
          <p:nvSpPr>
            <p:cNvPr id="5766" name="Google Shape;5766;p20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0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0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0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0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0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0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0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0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0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0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0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0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0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0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0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0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0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0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0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0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0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0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0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0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0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0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3" name="Google Shape;5793;p20"/>
          <p:cNvGrpSpPr/>
          <p:nvPr/>
        </p:nvGrpSpPr>
        <p:grpSpPr>
          <a:xfrm>
            <a:off x="752783" y="-139208"/>
            <a:ext cx="499188" cy="482707"/>
            <a:chOff x="-168381" y="-168706"/>
            <a:chExt cx="901061" cy="871312"/>
          </a:xfrm>
        </p:grpSpPr>
        <p:sp>
          <p:nvSpPr>
            <p:cNvPr id="5794" name="Google Shape;5794;p20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rgbClr val="D5914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0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0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0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0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0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0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0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0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0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0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0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0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0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0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0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0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0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0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20"/>
          <p:cNvGrpSpPr/>
          <p:nvPr/>
        </p:nvGrpSpPr>
        <p:grpSpPr>
          <a:xfrm flipH="1">
            <a:off x="1680118" y="-121094"/>
            <a:ext cx="397610" cy="555774"/>
            <a:chOff x="1897495" y="-461400"/>
            <a:chExt cx="815443" cy="1139815"/>
          </a:xfrm>
        </p:grpSpPr>
        <p:sp>
          <p:nvSpPr>
            <p:cNvPr id="5814" name="Google Shape;5814;p20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0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0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0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0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0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0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0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0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0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0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0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0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0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0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0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0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0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0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0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0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0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20"/>
          <p:cNvGrpSpPr/>
          <p:nvPr/>
        </p:nvGrpSpPr>
        <p:grpSpPr>
          <a:xfrm flipH="1">
            <a:off x="8607871" y="-11082"/>
            <a:ext cx="519193" cy="813144"/>
            <a:chOff x="1897495" y="-461400"/>
            <a:chExt cx="815443" cy="1139815"/>
          </a:xfrm>
        </p:grpSpPr>
        <p:sp>
          <p:nvSpPr>
            <p:cNvPr id="5837" name="Google Shape;5837;p20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0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0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0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0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0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0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0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0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0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0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0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0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0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0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0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0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0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0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0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0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0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9" name="Google Shape;5859;p20"/>
          <p:cNvGrpSpPr/>
          <p:nvPr/>
        </p:nvGrpSpPr>
        <p:grpSpPr>
          <a:xfrm flipH="1">
            <a:off x="8398282" y="907609"/>
            <a:ext cx="880479" cy="667378"/>
            <a:chOff x="-320607" y="2105391"/>
            <a:chExt cx="1152762" cy="873760"/>
          </a:xfrm>
        </p:grpSpPr>
        <p:sp>
          <p:nvSpPr>
            <p:cNvPr id="5860" name="Google Shape;5860;p20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0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0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0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0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0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0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0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0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0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0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0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0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0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0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0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0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0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0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9" name="Google Shape;5879;p20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5880" name="Google Shape;5880;p20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0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0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20"/>
          <p:cNvGrpSpPr/>
          <p:nvPr/>
        </p:nvGrpSpPr>
        <p:grpSpPr>
          <a:xfrm rot="-2542812">
            <a:off x="7507421" y="-93710"/>
            <a:ext cx="872869" cy="391714"/>
            <a:chOff x="8502760" y="3542528"/>
            <a:chExt cx="711519" cy="319269"/>
          </a:xfrm>
        </p:grpSpPr>
        <p:sp>
          <p:nvSpPr>
            <p:cNvPr id="5884" name="Google Shape;5884;p20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0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0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0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0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0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0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0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0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6" r:id="rId10"/>
    <p:sldLayoutId id="2147483667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2023952" y="3361500"/>
            <a:ext cx="5096097" cy="477025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</a:t>
            </a:r>
            <a:br>
              <a:rPr lang="en" dirty="0"/>
            </a:br>
            <a:r>
              <a:rPr lang="en" sz="2400" dirty="0"/>
              <a:t>L’amico digitale del turismo naturale</a:t>
            </a:r>
            <a:endParaRPr dirty="0"/>
          </a:p>
        </p:txBody>
      </p:sp>
      <p:sp>
        <p:nvSpPr>
          <p:cNvPr id="7903" name="Google Shape;7903;p32"/>
          <p:cNvSpPr txBox="1">
            <a:spLocks noGrp="1"/>
          </p:cNvSpPr>
          <p:nvPr>
            <p:ph type="subTitle" idx="1"/>
          </p:nvPr>
        </p:nvSpPr>
        <p:spPr>
          <a:xfrm>
            <a:off x="2023948" y="3422214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6">
                    <a:lumMod val="75000"/>
                  </a:schemeClr>
                </a:solidFill>
              </a:rPr>
              <a:t>Corso di Cloud Computing 2021/22 – DI Unisa</a:t>
            </a:r>
            <a:endParaRPr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346404" y="381132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169486" y="2757641"/>
            <a:ext cx="329373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Localizzazione di un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coordinate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pic>
        <p:nvPicPr>
          <p:cNvPr id="7170" name="Picture 2" descr="LA LOCALIZZAZIONE DEI TERMINALI MOBILI NELLE SITUAZIONI DI EMERGENZA -  Engistudio Engistudio">
            <a:extLst>
              <a:ext uri="{FF2B5EF4-FFF2-40B4-BE49-F238E27FC236}">
                <a16:creationId xmlns:a16="http://schemas.microsoft.com/office/drawing/2014/main" id="{E269809A-9337-41DD-AA5F-E19A9B8E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18" y="1596099"/>
            <a:ext cx="1631826" cy="10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il Vector Icons free download in SVG, PNG Format">
            <a:extLst>
              <a:ext uri="{FF2B5EF4-FFF2-40B4-BE49-F238E27FC236}">
                <a16:creationId xmlns:a16="http://schemas.microsoft.com/office/drawing/2014/main" id="{9E7F8200-9DC9-4400-9693-4801C40D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50" y="1591196"/>
            <a:ext cx="1590262" cy="15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8500-2DD9-484B-A0DF-3FB16655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0" y="1455836"/>
            <a:ext cx="1535034" cy="1494332"/>
          </a:xfrm>
          <a:prstGeom prst="rect">
            <a:avLst/>
          </a:prstGeom>
        </p:spPr>
      </p:pic>
      <p:sp>
        <p:nvSpPr>
          <p:cNvPr id="847" name="Google Shape;8570;p42">
            <a:extLst>
              <a:ext uri="{FF2B5EF4-FFF2-40B4-BE49-F238E27FC236}">
                <a16:creationId xmlns:a16="http://schemas.microsoft.com/office/drawing/2014/main" id="{BC28F397-6B30-4E38-9DA7-A085A6D21F5D}"/>
              </a:ext>
            </a:extLst>
          </p:cNvPr>
          <p:cNvSpPr txBox="1">
            <a:spLocks/>
          </p:cNvSpPr>
          <p:nvPr/>
        </p:nvSpPr>
        <p:spPr>
          <a:xfrm>
            <a:off x="4672048" y="2917130"/>
            <a:ext cx="348678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Accesso ad informazioni aggiuntive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del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Salvabili tramite l’ausilio delle mail</a:t>
            </a:r>
          </a:p>
        </p:txBody>
      </p:sp>
    </p:spTree>
    <p:extLst>
      <p:ext uri="{BB962C8B-B14F-4D97-AF65-F5344CB8AC3E}">
        <p14:creationId xmlns:p14="http://schemas.microsoft.com/office/powerpoint/2010/main" val="264156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5" name="Google Shape;8165;p37"/>
          <p:cNvSpPr txBox="1">
            <a:spLocks noGrp="1"/>
          </p:cNvSpPr>
          <p:nvPr>
            <p:ph type="title"/>
          </p:nvPr>
        </p:nvSpPr>
        <p:spPr>
          <a:xfrm>
            <a:off x="892655" y="-289560"/>
            <a:ext cx="13433503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 come è strutturato il sistema?</a:t>
            </a:r>
            <a:endParaRPr sz="2400" dirty="0"/>
          </a:p>
        </p:txBody>
      </p:sp>
      <p:pic>
        <p:nvPicPr>
          <p:cNvPr id="3" name="Immagine 2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8A82409-F65A-4E59-9796-78B49DD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5" y="1275697"/>
            <a:ext cx="6941820" cy="27597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7DA9E5-AB53-4F59-A392-DA91A18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2" y="1143183"/>
            <a:ext cx="3234929" cy="3278860"/>
          </a:xfrm>
          <a:prstGeom prst="rect">
            <a:avLst/>
          </a:prstGeom>
        </p:spPr>
      </p:pic>
      <p:sp>
        <p:nvSpPr>
          <p:cNvPr id="27" name="Google Shape;8270;p41">
            <a:extLst>
              <a:ext uri="{FF2B5EF4-FFF2-40B4-BE49-F238E27FC236}">
                <a16:creationId xmlns:a16="http://schemas.microsoft.com/office/drawing/2014/main" id="{B4879341-2B4E-495F-AC6B-4F9C9FE4156D}"/>
              </a:ext>
            </a:extLst>
          </p:cNvPr>
          <p:cNvSpPr txBox="1">
            <a:spLocks/>
          </p:cNvSpPr>
          <p:nvPr/>
        </p:nvSpPr>
        <p:spPr>
          <a:xfrm>
            <a:off x="787882" y="81478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L’interfaccia di Benvenuto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1967DE96-442E-4B2D-A82D-C330AB6D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58" y="1098919"/>
            <a:ext cx="1836701" cy="31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205511" y="448905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Azure Web Chat Tester</a:t>
            </a:r>
          </a:p>
        </p:txBody>
      </p:sp>
      <p:sp>
        <p:nvSpPr>
          <p:cNvPr id="34" name="Google Shape;8270;p41">
            <a:extLst>
              <a:ext uri="{FF2B5EF4-FFF2-40B4-BE49-F238E27FC236}">
                <a16:creationId xmlns:a16="http://schemas.microsoft.com/office/drawing/2014/main" id="{2558FFCC-AB3D-4100-8F6B-DFBC803294F3}"/>
              </a:ext>
            </a:extLst>
          </p:cNvPr>
          <p:cNvSpPr txBox="1">
            <a:spLocks/>
          </p:cNvSpPr>
          <p:nvPr/>
        </p:nvSpPr>
        <p:spPr>
          <a:xfrm>
            <a:off x="5639979" y="427757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Canale 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Menù Principale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252C4C-9538-43B1-A799-1D9FD8F36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73" b="48112"/>
          <a:stretch/>
        </p:blipFill>
        <p:spPr>
          <a:xfrm>
            <a:off x="2140849" y="1586454"/>
            <a:ext cx="4706186" cy="244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7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per comune e tipologia dell’albero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A8A472-CE36-46AE-B043-DB2E03DA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41" y="1674039"/>
            <a:ext cx="2490252" cy="252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E34E03-17BD-47FE-8B7E-7E006676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159" y="1112905"/>
            <a:ext cx="2348751" cy="252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151143" y="10075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Risultato della ricerca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EE6E6-7592-4031-BA87-F3DC378A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4624" b="132"/>
          <a:stretch/>
        </p:blipFill>
        <p:spPr>
          <a:xfrm>
            <a:off x="5415109" y="1067520"/>
            <a:ext cx="2175452" cy="3486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886A92-E10B-4288-9079-A4FADE4F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" y="1694400"/>
            <a:ext cx="3528366" cy="223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59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290016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9370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comparazione per immagine per similarità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ED0B11-D1E9-4213-AEEB-3FF23291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1438034"/>
            <a:ext cx="1983737" cy="332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38CE8C-BCBB-44DC-B1D9-D26657C7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9" y="937094"/>
            <a:ext cx="2076103" cy="3958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E6DF680-74E7-43AA-8318-95DE94E3EB95}"/>
              </a:ext>
            </a:extLst>
          </p:cNvPr>
          <p:cNvSpPr/>
          <p:nvPr/>
        </p:nvSpPr>
        <p:spPr>
          <a:xfrm>
            <a:off x="3621869" y="2724150"/>
            <a:ext cx="1464527" cy="4985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69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della posizione tramite mappe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B0590B-75FC-4561-90FC-DEF5888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2" y="1263805"/>
            <a:ext cx="2706410" cy="215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219C06-D26A-4C96-B472-7174A1FD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59" y="2851802"/>
            <a:ext cx="1591987" cy="126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9D74A8-2901-41C1-B47B-65750A6B5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22" y="1501928"/>
            <a:ext cx="2587613" cy="297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582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L’invio della mail!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D954D-124F-4BE5-8329-15F8986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44" y="1477669"/>
            <a:ext cx="3545758" cy="2919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99B45E-D394-40DC-9E86-FD8669A2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00" y="1023772"/>
            <a:ext cx="2478687" cy="38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783811" y="673144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5819180" y="669221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68656" y="2966930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dirty="0"/>
              <a:t>Grazie per l’attenzione!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14295" y="1211696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7929;p34">
            <a:extLst>
              <a:ext uri="{FF2B5EF4-FFF2-40B4-BE49-F238E27FC236}">
                <a16:creationId xmlns:a16="http://schemas.microsoft.com/office/drawing/2014/main" id="{0C3C6D63-2C7E-4826-9F20-3D3D7394925E}"/>
              </a:ext>
            </a:extLst>
          </p:cNvPr>
          <p:cNvGrpSpPr/>
          <p:nvPr/>
        </p:nvGrpSpPr>
        <p:grpSpPr>
          <a:xfrm>
            <a:off x="6770083" y="1325686"/>
            <a:ext cx="1185765" cy="1113710"/>
            <a:chOff x="1121526" y="1341074"/>
            <a:chExt cx="3065806" cy="2648383"/>
          </a:xfrm>
        </p:grpSpPr>
        <p:sp>
          <p:nvSpPr>
            <p:cNvPr id="92" name="Google Shape;7930;p34">
              <a:extLst>
                <a:ext uri="{FF2B5EF4-FFF2-40B4-BE49-F238E27FC236}">
                  <a16:creationId xmlns:a16="http://schemas.microsoft.com/office/drawing/2014/main" id="{C680DB42-1C09-469F-810A-FD8BEE3B0482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31;p34">
              <a:extLst>
                <a:ext uri="{FF2B5EF4-FFF2-40B4-BE49-F238E27FC236}">
                  <a16:creationId xmlns:a16="http://schemas.microsoft.com/office/drawing/2014/main" id="{8EEAC481-078D-469A-8D4A-874D090F5544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7929;p34">
            <a:extLst>
              <a:ext uri="{FF2B5EF4-FFF2-40B4-BE49-F238E27FC236}">
                <a16:creationId xmlns:a16="http://schemas.microsoft.com/office/drawing/2014/main" id="{2C42EE72-66F2-4527-BD35-7834C40FD220}"/>
              </a:ext>
            </a:extLst>
          </p:cNvPr>
          <p:cNvGrpSpPr/>
          <p:nvPr/>
        </p:nvGrpSpPr>
        <p:grpSpPr>
          <a:xfrm>
            <a:off x="5478515" y="2615826"/>
            <a:ext cx="1185765" cy="1113710"/>
            <a:chOff x="1121526" y="1341074"/>
            <a:chExt cx="3065806" cy="2648383"/>
          </a:xfrm>
        </p:grpSpPr>
        <p:sp>
          <p:nvSpPr>
            <p:cNvPr id="81" name="Google Shape;7930;p34">
              <a:extLst>
                <a:ext uri="{FF2B5EF4-FFF2-40B4-BE49-F238E27FC236}">
                  <a16:creationId xmlns:a16="http://schemas.microsoft.com/office/drawing/2014/main" id="{B674813A-4B0B-4B3D-BD61-53EE243E0D64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1;p34">
              <a:extLst>
                <a:ext uri="{FF2B5EF4-FFF2-40B4-BE49-F238E27FC236}">
                  <a16:creationId xmlns:a16="http://schemas.microsoft.com/office/drawing/2014/main" id="{4B38B32D-DA1F-4B30-ADDE-180A88D41D7D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929;p34">
            <a:extLst>
              <a:ext uri="{FF2B5EF4-FFF2-40B4-BE49-F238E27FC236}">
                <a16:creationId xmlns:a16="http://schemas.microsoft.com/office/drawing/2014/main" id="{BADFB14E-2D4E-4623-AA4B-8A35F443C21C}"/>
              </a:ext>
            </a:extLst>
          </p:cNvPr>
          <p:cNvGrpSpPr/>
          <p:nvPr/>
        </p:nvGrpSpPr>
        <p:grpSpPr>
          <a:xfrm>
            <a:off x="2375999" y="2580314"/>
            <a:ext cx="1185765" cy="1113710"/>
            <a:chOff x="1121526" y="1341074"/>
            <a:chExt cx="3065806" cy="2648383"/>
          </a:xfrm>
        </p:grpSpPr>
        <p:sp>
          <p:nvSpPr>
            <p:cNvPr id="58" name="Google Shape;7930;p34">
              <a:extLst>
                <a:ext uri="{FF2B5EF4-FFF2-40B4-BE49-F238E27FC236}">
                  <a16:creationId xmlns:a16="http://schemas.microsoft.com/office/drawing/2014/main" id="{C8827A5A-3B27-4FD1-BD1D-661840F29187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1;p34">
              <a:extLst>
                <a:ext uri="{FF2B5EF4-FFF2-40B4-BE49-F238E27FC236}">
                  <a16:creationId xmlns:a16="http://schemas.microsoft.com/office/drawing/2014/main" id="{BC250C53-37A9-431D-95D8-8E188876ACB1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322146" y="1289248"/>
            <a:ext cx="1185765" cy="1113710"/>
            <a:chOff x="1121526" y="1341074"/>
            <a:chExt cx="3065806" cy="2648383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452284" y="168859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38" name="Google Shape;7938;p34"/>
          <p:cNvSpPr txBox="1">
            <a:spLocks noGrp="1"/>
          </p:cNvSpPr>
          <p:nvPr>
            <p:ph type="subTitle" idx="6"/>
          </p:nvPr>
        </p:nvSpPr>
        <p:spPr>
          <a:xfrm>
            <a:off x="5218462" y="3483845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</a:t>
            </a:r>
            <a:endParaRPr dirty="0"/>
          </a:p>
        </p:txBody>
      </p:sp>
      <p:sp>
        <p:nvSpPr>
          <p:cNvPr id="7944" name="Google Shape;7944;p34"/>
          <p:cNvSpPr txBox="1">
            <a:spLocks noGrp="1"/>
          </p:cNvSpPr>
          <p:nvPr>
            <p:ph type="subTitle" idx="15"/>
          </p:nvPr>
        </p:nvSpPr>
        <p:spPr>
          <a:xfrm>
            <a:off x="1908962" y="3464233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Servizi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6914888" y="170524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" name="Google Shape;7932;p34">
            <a:extLst>
              <a:ext uri="{FF2B5EF4-FFF2-40B4-BE49-F238E27FC236}">
                <a16:creationId xmlns:a16="http://schemas.microsoft.com/office/drawing/2014/main" id="{05CEDD82-FB28-4FAF-9A8F-E88FBDC3A871}"/>
              </a:ext>
            </a:extLst>
          </p:cNvPr>
          <p:cNvSpPr txBox="1">
            <a:spLocks/>
          </p:cNvSpPr>
          <p:nvPr/>
        </p:nvSpPr>
        <p:spPr>
          <a:xfrm>
            <a:off x="2513721" y="2943219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6" name="Google Shape;7944;p34">
            <a:extLst>
              <a:ext uri="{FF2B5EF4-FFF2-40B4-BE49-F238E27FC236}">
                <a16:creationId xmlns:a16="http://schemas.microsoft.com/office/drawing/2014/main" id="{35F09EC4-3C84-43DF-BA2E-A147F7BFCF5E}"/>
              </a:ext>
            </a:extLst>
          </p:cNvPr>
          <p:cNvSpPr txBox="1">
            <a:spLocks/>
          </p:cNvSpPr>
          <p:nvPr/>
        </p:nvSpPr>
        <p:spPr>
          <a:xfrm>
            <a:off x="820575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dirty="0"/>
              <a:t>L’idea</a:t>
            </a:r>
          </a:p>
        </p:txBody>
      </p:sp>
      <p:grpSp>
        <p:nvGrpSpPr>
          <p:cNvPr id="69" name="Google Shape;7929;p34">
            <a:extLst>
              <a:ext uri="{FF2B5EF4-FFF2-40B4-BE49-F238E27FC236}">
                <a16:creationId xmlns:a16="http://schemas.microsoft.com/office/drawing/2014/main" id="{31B63B39-2540-4C3F-AA4F-BCBA2ADD0A0B}"/>
              </a:ext>
            </a:extLst>
          </p:cNvPr>
          <p:cNvGrpSpPr/>
          <p:nvPr/>
        </p:nvGrpSpPr>
        <p:grpSpPr>
          <a:xfrm>
            <a:off x="3892932" y="1338613"/>
            <a:ext cx="1185765" cy="1113710"/>
            <a:chOff x="1121526" y="1341074"/>
            <a:chExt cx="3065806" cy="2648383"/>
          </a:xfrm>
        </p:grpSpPr>
        <p:sp>
          <p:nvSpPr>
            <p:cNvPr id="70" name="Google Shape;7930;p34">
              <a:extLst>
                <a:ext uri="{FF2B5EF4-FFF2-40B4-BE49-F238E27FC236}">
                  <a16:creationId xmlns:a16="http://schemas.microsoft.com/office/drawing/2014/main" id="{4864818F-D5DF-4145-90B9-3564E878255D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31;p34">
              <a:extLst>
                <a:ext uri="{FF2B5EF4-FFF2-40B4-BE49-F238E27FC236}">
                  <a16:creationId xmlns:a16="http://schemas.microsoft.com/office/drawing/2014/main" id="{FDDBB01C-BE79-45EF-8BD0-DAD40EAEA6B2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932;p34">
            <a:extLst>
              <a:ext uri="{FF2B5EF4-FFF2-40B4-BE49-F238E27FC236}">
                <a16:creationId xmlns:a16="http://schemas.microsoft.com/office/drawing/2014/main" id="{200162D8-B83F-40F9-ADCD-EB2B745ABD9F}"/>
              </a:ext>
            </a:extLst>
          </p:cNvPr>
          <p:cNvSpPr txBox="1">
            <a:spLocks/>
          </p:cNvSpPr>
          <p:nvPr/>
        </p:nvSpPr>
        <p:spPr>
          <a:xfrm>
            <a:off x="3999384" y="1701518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3" name="Google Shape;7944;p34">
            <a:extLst>
              <a:ext uri="{FF2B5EF4-FFF2-40B4-BE49-F238E27FC236}">
                <a16:creationId xmlns:a16="http://schemas.microsoft.com/office/drawing/2014/main" id="{FC12B5F3-A1D5-44AC-B50A-468A1B9E5622}"/>
              </a:ext>
            </a:extLst>
          </p:cNvPr>
          <p:cNvSpPr txBox="1">
            <a:spLocks/>
          </p:cNvSpPr>
          <p:nvPr/>
        </p:nvSpPr>
        <p:spPr>
          <a:xfrm>
            <a:off x="3489915" y="224328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Le Funzionalità</a:t>
            </a:r>
          </a:p>
        </p:txBody>
      </p:sp>
      <p:sp>
        <p:nvSpPr>
          <p:cNvPr id="79" name="Google Shape;7943;p34">
            <a:extLst>
              <a:ext uri="{FF2B5EF4-FFF2-40B4-BE49-F238E27FC236}">
                <a16:creationId xmlns:a16="http://schemas.microsoft.com/office/drawing/2014/main" id="{3B555BB4-B9A4-402A-BD2B-26EAC452EDE6}"/>
              </a:ext>
            </a:extLst>
          </p:cNvPr>
          <p:cNvSpPr txBox="1">
            <a:spLocks/>
          </p:cNvSpPr>
          <p:nvPr/>
        </p:nvSpPr>
        <p:spPr>
          <a:xfrm>
            <a:off x="5615677" y="3010206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4" name="Google Shape;7944;p34">
            <a:extLst>
              <a:ext uri="{FF2B5EF4-FFF2-40B4-BE49-F238E27FC236}">
                <a16:creationId xmlns:a16="http://schemas.microsoft.com/office/drawing/2014/main" id="{F76DEB6A-0DA8-463A-B3B5-B97768DD2EFE}"/>
              </a:ext>
            </a:extLst>
          </p:cNvPr>
          <p:cNvSpPr txBox="1">
            <a:spLocks/>
          </p:cNvSpPr>
          <p:nvPr/>
        </p:nvSpPr>
        <p:spPr>
          <a:xfrm>
            <a:off x="6401546" y="2239162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L’Applicazione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3027014" y="336177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Tram</a:t>
            </a:r>
            <a:endParaRPr dirty="0"/>
          </a:p>
        </p:txBody>
      </p:sp>
      <p:sp>
        <p:nvSpPr>
          <p:cNvPr id="8154" name="Google Shape;8154;p36"/>
          <p:cNvSpPr txBox="1">
            <a:spLocks noGrp="1"/>
          </p:cNvSpPr>
          <p:nvPr>
            <p:ph type="subTitle" idx="2"/>
          </p:nvPr>
        </p:nvSpPr>
        <p:spPr>
          <a:xfrm>
            <a:off x="3411273" y="279477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Monumental Tree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 descr="12 tree icon vector free download - free vector art more small ">
            <a:extLst>
              <a:ext uri="{FF2B5EF4-FFF2-40B4-BE49-F238E27FC236}">
                <a16:creationId xmlns:a16="http://schemas.microsoft.com/office/drawing/2014/main" id="{17D7B62D-B9F6-4048-8485-7DE35A6A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2" y="1667992"/>
            <a:ext cx="967502" cy="11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BB7CA0D-ECFE-4633-BA29-2625F45F6FBA}"/>
              </a:ext>
            </a:extLst>
          </p:cNvPr>
          <p:cNvSpPr>
            <a:spLocks noChangeAspect="1"/>
          </p:cNvSpPr>
          <p:nvPr/>
        </p:nvSpPr>
        <p:spPr>
          <a:xfrm>
            <a:off x="6039140" y="1080062"/>
            <a:ext cx="2133212" cy="2133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6C9903D-F504-41AA-9438-7D87088EA6F7}"/>
              </a:ext>
            </a:extLst>
          </p:cNvPr>
          <p:cNvSpPr>
            <a:spLocks noChangeAspect="1"/>
          </p:cNvSpPr>
          <p:nvPr/>
        </p:nvSpPr>
        <p:spPr>
          <a:xfrm>
            <a:off x="748262" y="951959"/>
            <a:ext cx="2133212" cy="21332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Google Shape;8154;p36">
            <a:extLst>
              <a:ext uri="{FF2B5EF4-FFF2-40B4-BE49-F238E27FC236}">
                <a16:creationId xmlns:a16="http://schemas.microsoft.com/office/drawing/2014/main" id="{E85E834B-DAC7-4AC8-AD4C-452CD1C6333D}"/>
              </a:ext>
            </a:extLst>
          </p:cNvPr>
          <p:cNvSpPr txBox="1">
            <a:spLocks/>
          </p:cNvSpPr>
          <p:nvPr/>
        </p:nvSpPr>
        <p:spPr>
          <a:xfrm>
            <a:off x="6092196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Ferrara Carmine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0522500990</a:t>
            </a:r>
          </a:p>
        </p:txBody>
      </p:sp>
      <p:sp>
        <p:nvSpPr>
          <p:cNvPr id="21" name="Google Shape;8154;p36">
            <a:extLst>
              <a:ext uri="{FF2B5EF4-FFF2-40B4-BE49-F238E27FC236}">
                <a16:creationId xmlns:a16="http://schemas.microsoft.com/office/drawing/2014/main" id="{52ECCDA7-6B70-43AC-BF5F-B6C994DA5C42}"/>
              </a:ext>
            </a:extLst>
          </p:cNvPr>
          <p:cNvSpPr txBox="1">
            <a:spLocks/>
          </p:cNvSpPr>
          <p:nvPr/>
        </p:nvSpPr>
        <p:spPr>
          <a:xfrm>
            <a:off x="854374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Gianluca Spinelli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0522500981</a:t>
            </a:r>
          </a:p>
        </p:txBody>
      </p:sp>
      <p:sp>
        <p:nvSpPr>
          <p:cNvPr id="22" name="Google Shape;8154;p36">
            <a:extLst>
              <a:ext uri="{FF2B5EF4-FFF2-40B4-BE49-F238E27FC236}">
                <a16:creationId xmlns:a16="http://schemas.microsoft.com/office/drawing/2014/main" id="{511AEB25-C556-4613-AD31-D336D312FE31}"/>
              </a:ext>
            </a:extLst>
          </p:cNvPr>
          <p:cNvSpPr txBox="1">
            <a:spLocks/>
          </p:cNvSpPr>
          <p:nvPr/>
        </p:nvSpPr>
        <p:spPr>
          <a:xfrm>
            <a:off x="748262" y="4414565"/>
            <a:ext cx="508675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Prof. Vittorio Scarano – Corso Cloud Computing 2021/22 Dipartimento di Informatica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Unisa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Google Shape;8195;p39"/>
          <p:cNvSpPr txBox="1">
            <a:spLocks noGrp="1"/>
          </p:cNvSpPr>
          <p:nvPr>
            <p:ph type="title"/>
          </p:nvPr>
        </p:nvSpPr>
        <p:spPr>
          <a:xfrm>
            <a:off x="637384" y="264729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</a:t>
            </a:r>
            <a:r>
              <a:rPr lang="en" dirty="0"/>
              <a:t>’idea di progetto</a:t>
            </a:r>
            <a:endParaRPr dirty="0"/>
          </a:p>
        </p:txBody>
      </p:sp>
      <p:sp>
        <p:nvSpPr>
          <p:cNvPr id="8196" name="Google Shape;8196;p39"/>
          <p:cNvSpPr txBox="1">
            <a:spLocks noGrp="1"/>
          </p:cNvSpPr>
          <p:nvPr>
            <p:ph type="subTitle" idx="1"/>
          </p:nvPr>
        </p:nvSpPr>
        <p:spPr>
          <a:xfrm>
            <a:off x="459969" y="970808"/>
            <a:ext cx="5167525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Visionando l’ampia raccolta di </a:t>
            </a:r>
            <a:r>
              <a:rPr lang="en" b="1" dirty="0"/>
              <a:t>dati pubblici</a:t>
            </a:r>
            <a:r>
              <a:rPr lang="en" dirty="0"/>
              <a:t> inerenti agli alberi monumentali in </a:t>
            </a:r>
            <a:r>
              <a:rPr lang="en" b="1" dirty="0"/>
              <a:t>Campania</a:t>
            </a:r>
            <a:r>
              <a:rPr lang="en" dirty="0"/>
              <a:t>, si scopre che sono molti gli aspetti interessanti legati a questa tipologia di </a:t>
            </a:r>
            <a:r>
              <a:rPr lang="en" b="1" dirty="0"/>
              <a:t>attrazioni locali</a:t>
            </a:r>
            <a:endParaRPr b="1" dirty="0"/>
          </a:p>
        </p:txBody>
      </p:sp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228821" y="1784539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528221" y="-65244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805647" y="271940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196;p39">
            <a:extLst>
              <a:ext uri="{FF2B5EF4-FFF2-40B4-BE49-F238E27FC236}">
                <a16:creationId xmlns:a16="http://schemas.microsoft.com/office/drawing/2014/main" id="{43E3A292-C6B0-47C6-9E1E-099C7A0986C2}"/>
              </a:ext>
            </a:extLst>
          </p:cNvPr>
          <p:cNvSpPr txBox="1">
            <a:spLocks/>
          </p:cNvSpPr>
          <p:nvPr/>
        </p:nvSpPr>
        <p:spPr>
          <a:xfrm>
            <a:off x="484311" y="3004697"/>
            <a:ext cx="467769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 err="1"/>
              <a:t>Monumental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r>
              <a:rPr lang="it-IT" b="1" dirty="0"/>
              <a:t> </a:t>
            </a:r>
            <a:r>
              <a:rPr lang="it-IT" dirty="0"/>
              <a:t>nasce con l’idea di fornire agli appassionati della natura e della storia locale, uno strumento che li permetta…</a:t>
            </a:r>
          </a:p>
          <a:p>
            <a:pPr marL="0" indent="0"/>
            <a:endParaRPr lang="it-IT" dirty="0"/>
          </a:p>
          <a:p>
            <a:pPr marL="0" indent="0" algn="r"/>
            <a:r>
              <a:rPr lang="it-IT" dirty="0"/>
              <a:t>  Di ottenere </a:t>
            </a:r>
            <a:r>
              <a:rPr lang="it-IT" b="1" dirty="0"/>
              <a:t>informazioni ufficiali sugli alberi monumentali </a:t>
            </a:r>
            <a:r>
              <a:rPr lang="it-IT" dirty="0"/>
              <a:t>in Campania, con diversi approcci di ricerca messi a disposizione dall’assistente digitale! </a:t>
            </a:r>
          </a:p>
          <a:p>
            <a:pPr marL="0" indent="0" algn="ctr"/>
            <a:endParaRPr lang="it-IT" dirty="0"/>
          </a:p>
        </p:txBody>
      </p:sp>
      <p:sp>
        <p:nvSpPr>
          <p:cNvPr id="68" name="Google Shape;8196;p39">
            <a:extLst>
              <a:ext uri="{FF2B5EF4-FFF2-40B4-BE49-F238E27FC236}">
                <a16:creationId xmlns:a16="http://schemas.microsoft.com/office/drawing/2014/main" id="{1AFD8199-0324-4C97-8448-CDB82DA0BAA8}"/>
              </a:ext>
            </a:extLst>
          </p:cNvPr>
          <p:cNvSpPr txBox="1">
            <a:spLocks/>
          </p:cNvSpPr>
          <p:nvPr/>
        </p:nvSpPr>
        <p:spPr>
          <a:xfrm>
            <a:off x="261320" y="1879183"/>
            <a:ext cx="516752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/>
              <a:t>Problema</a:t>
            </a:r>
            <a:r>
              <a:rPr lang="it-IT" dirty="0"/>
              <a:t>: Spesso le informazioni sono contrastanti e prive di fonti verificate. Ad oggi </a:t>
            </a:r>
            <a:r>
              <a:rPr lang="it-IT" b="1" dirty="0"/>
              <a:t>non esiste uno strumento</a:t>
            </a:r>
            <a:r>
              <a:rPr lang="it-IT" dirty="0"/>
              <a:t> che aiuti i turisti nella </a:t>
            </a:r>
            <a:r>
              <a:rPr lang="it-IT" b="1" dirty="0"/>
              <a:t>ricerca di queste attrazione che tanto caratterizza le nostre città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233579" y="2898653"/>
            <a:ext cx="2373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 nasce come un bot digitale </a:t>
            </a:r>
            <a:endParaRPr dirty="0"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181844" y="2785737"/>
            <a:ext cx="3085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cerca di sfruttare a pieno le potenzialità offerte dal cloud</a:t>
            </a:r>
            <a:endParaRPr dirty="0"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4" y="521625"/>
            <a:ext cx="7301626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 è stato realizzato il nostro applicativo? 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161881" y="903193"/>
            <a:ext cx="2954198" cy="2490299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5534030" y="904668"/>
            <a:ext cx="2513624" cy="2280335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154;p36">
            <a:extLst>
              <a:ext uri="{FF2B5EF4-FFF2-40B4-BE49-F238E27FC236}">
                <a16:creationId xmlns:a16="http://schemas.microsoft.com/office/drawing/2014/main" id="{7517AAD3-8ACB-459B-854C-5FDA08AF0AA9}"/>
              </a:ext>
            </a:extLst>
          </p:cNvPr>
          <p:cNvSpPr txBox="1">
            <a:spLocks/>
          </p:cNvSpPr>
          <p:nvPr/>
        </p:nvSpPr>
        <p:spPr>
          <a:xfrm>
            <a:off x="957041" y="1105529"/>
            <a:ext cx="2373457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63644C-8EBD-4879-AFE5-0503EAF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5" y="1305438"/>
            <a:ext cx="1685807" cy="1685807"/>
          </a:xfrm>
          <a:prstGeom prst="rect">
            <a:avLst/>
          </a:prstGeom>
        </p:spPr>
      </p:pic>
      <p:pic>
        <p:nvPicPr>
          <p:cNvPr id="2050" name="Picture 2" descr="Cloud 2010-2018: da &amp;quot;novità di passaggio&amp;quot; al successo - InternetPost.it">
            <a:extLst>
              <a:ext uri="{FF2B5EF4-FFF2-40B4-BE49-F238E27FC236}">
                <a16:creationId xmlns:a16="http://schemas.microsoft.com/office/drawing/2014/main" id="{AFEF2440-E6BD-4C91-837F-F457DB8E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66" y="1492802"/>
            <a:ext cx="1303666" cy="8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175;p38">
            <a:extLst>
              <a:ext uri="{FF2B5EF4-FFF2-40B4-BE49-F238E27FC236}">
                <a16:creationId xmlns:a16="http://schemas.microsoft.com/office/drawing/2014/main" id="{62BFCF9E-3085-48BF-A209-9037F8D7F576}"/>
              </a:ext>
            </a:extLst>
          </p:cNvPr>
          <p:cNvSpPr txBox="1">
            <a:spLocks/>
          </p:cNvSpPr>
          <p:nvPr/>
        </p:nvSpPr>
        <p:spPr>
          <a:xfrm>
            <a:off x="65438" y="3732388"/>
            <a:ext cx="745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Sfruttando le potenzialità del Cloud, il nostro </a:t>
            </a:r>
            <a:r>
              <a:rPr lang="it-IT" b="1" dirty="0"/>
              <a:t>amico digitale</a:t>
            </a:r>
            <a:r>
              <a:rPr lang="it-IT" dirty="0"/>
              <a:t>, può essere: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4442135" y="1750363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Crescere a dismisura rispetto alle ampie raccolte informative di alberi monumentali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5621110" y="582346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-808211" y="-20765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39F1E89-C67B-4163-8614-D1C76B53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3971" y="3221142"/>
            <a:ext cx="1182972" cy="1182972"/>
          </a:xfrm>
          <a:prstGeom prst="rect">
            <a:avLst/>
          </a:prstGeom>
        </p:spPr>
      </p:pic>
      <p:pic>
        <p:nvPicPr>
          <p:cNvPr id="3076" name="Picture 4" descr="How do you set up the Azure CosmosDb Emulator – Masters Development">
            <a:extLst>
              <a:ext uri="{FF2B5EF4-FFF2-40B4-BE49-F238E27FC236}">
                <a16:creationId xmlns:a16="http://schemas.microsoft.com/office/drawing/2014/main" id="{2E4A7047-EA66-40E4-8191-11A4C8CDC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4"/>
          <a:stretch/>
        </p:blipFill>
        <p:spPr bwMode="auto">
          <a:xfrm>
            <a:off x="4385320" y="2569518"/>
            <a:ext cx="3600332" cy="1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2972832" y="272594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Essere facilmente </a:t>
            </a:r>
            <a:r>
              <a:rPr lang="en" sz="1600" b="1" dirty="0"/>
              <a:t>reperibile in rete</a:t>
            </a:r>
            <a:r>
              <a:rPr lang="en" sz="1600" dirty="0"/>
              <a:t>, dalla più ampia </a:t>
            </a:r>
            <a:r>
              <a:rPr lang="en" sz="1600" b="1" dirty="0"/>
              <a:t>gamma di dispositivi</a:t>
            </a:r>
            <a:r>
              <a:rPr lang="en" sz="1600" dirty="0"/>
              <a:t>!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253656" y="240375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93" name="Google Shape;9867;p62">
            <a:extLst>
              <a:ext uri="{FF2B5EF4-FFF2-40B4-BE49-F238E27FC236}">
                <a16:creationId xmlns:a16="http://schemas.microsoft.com/office/drawing/2014/main" id="{34A34803-D149-43A0-BF6C-ACD3FFB9601D}"/>
              </a:ext>
            </a:extLst>
          </p:cNvPr>
          <p:cNvGrpSpPr/>
          <p:nvPr/>
        </p:nvGrpSpPr>
        <p:grpSpPr>
          <a:xfrm>
            <a:off x="5858106" y="807348"/>
            <a:ext cx="2574101" cy="2381902"/>
            <a:chOff x="3248539" y="1754902"/>
            <a:chExt cx="2356994" cy="2302465"/>
          </a:xfrm>
        </p:grpSpPr>
        <p:grpSp>
          <p:nvGrpSpPr>
            <p:cNvPr id="194" name="Google Shape;9868;p62">
              <a:extLst>
                <a:ext uri="{FF2B5EF4-FFF2-40B4-BE49-F238E27FC236}">
                  <a16:creationId xmlns:a16="http://schemas.microsoft.com/office/drawing/2014/main" id="{2A9CB90B-130D-42AA-A67D-BD0C7E6C98A0}"/>
                </a:ext>
              </a:extLst>
            </p:cNvPr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205" name="Google Shape;9869;p62">
                <a:extLst>
                  <a:ext uri="{FF2B5EF4-FFF2-40B4-BE49-F238E27FC236}">
                    <a16:creationId xmlns:a16="http://schemas.microsoft.com/office/drawing/2014/main" id="{D1F32A85-246D-4B1C-A823-72C92DD06DEA}"/>
                  </a:ext>
                </a:extLst>
              </p:cNvPr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70;p62">
                <a:extLst>
                  <a:ext uri="{FF2B5EF4-FFF2-40B4-BE49-F238E27FC236}">
                    <a16:creationId xmlns:a16="http://schemas.microsoft.com/office/drawing/2014/main" id="{D69422A8-5572-498B-8182-7A8D8D5C8E5E}"/>
                  </a:ext>
                </a:extLst>
              </p:cNvPr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71;p62">
                <a:extLst>
                  <a:ext uri="{FF2B5EF4-FFF2-40B4-BE49-F238E27FC236}">
                    <a16:creationId xmlns:a16="http://schemas.microsoft.com/office/drawing/2014/main" id="{4B04496A-23BD-47D7-97C5-87D5C6BCBCC6}"/>
                  </a:ext>
                </a:extLst>
              </p:cNvPr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72;p62">
                <a:extLst>
                  <a:ext uri="{FF2B5EF4-FFF2-40B4-BE49-F238E27FC236}">
                    <a16:creationId xmlns:a16="http://schemas.microsoft.com/office/drawing/2014/main" id="{776EAA98-2A29-4E60-B639-3AE3F996C80F}"/>
                  </a:ext>
                </a:extLst>
              </p:cNvPr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73;p62">
                <a:extLst>
                  <a:ext uri="{FF2B5EF4-FFF2-40B4-BE49-F238E27FC236}">
                    <a16:creationId xmlns:a16="http://schemas.microsoft.com/office/drawing/2014/main" id="{5B028CF7-9E6D-4148-B26C-EC822EBCB07C}"/>
                  </a:ext>
                </a:extLst>
              </p:cNvPr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74;p62">
                <a:extLst>
                  <a:ext uri="{FF2B5EF4-FFF2-40B4-BE49-F238E27FC236}">
                    <a16:creationId xmlns:a16="http://schemas.microsoft.com/office/drawing/2014/main" id="{479FDE5A-561B-4E18-BE94-A141B4576692}"/>
                  </a:ext>
                </a:extLst>
              </p:cNvPr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75;p62">
                <a:extLst>
                  <a:ext uri="{FF2B5EF4-FFF2-40B4-BE49-F238E27FC236}">
                    <a16:creationId xmlns:a16="http://schemas.microsoft.com/office/drawing/2014/main" id="{BB92D697-CA27-4F3E-9710-2777A85ABFF4}"/>
                  </a:ext>
                </a:extLst>
              </p:cNvPr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76;p62">
                <a:extLst>
                  <a:ext uri="{FF2B5EF4-FFF2-40B4-BE49-F238E27FC236}">
                    <a16:creationId xmlns:a16="http://schemas.microsoft.com/office/drawing/2014/main" id="{63031C7E-2FC6-4EEC-A878-BD050DD2335B}"/>
                  </a:ext>
                </a:extLst>
              </p:cNvPr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77;p62">
                <a:extLst>
                  <a:ext uri="{FF2B5EF4-FFF2-40B4-BE49-F238E27FC236}">
                    <a16:creationId xmlns:a16="http://schemas.microsoft.com/office/drawing/2014/main" id="{B5860D20-2653-43E8-9346-34050F8973F2}"/>
                  </a:ext>
                </a:extLst>
              </p:cNvPr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8;p62">
                <a:extLst>
                  <a:ext uri="{FF2B5EF4-FFF2-40B4-BE49-F238E27FC236}">
                    <a16:creationId xmlns:a16="http://schemas.microsoft.com/office/drawing/2014/main" id="{0DB4DD71-B70B-4059-91B2-B0B072AB634E}"/>
                  </a:ext>
                </a:extLst>
              </p:cNvPr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9;p62">
                <a:extLst>
                  <a:ext uri="{FF2B5EF4-FFF2-40B4-BE49-F238E27FC236}">
                    <a16:creationId xmlns:a16="http://schemas.microsoft.com/office/drawing/2014/main" id="{A1372278-0455-4BF6-9633-F7D555592C0D}"/>
                  </a:ext>
                </a:extLst>
              </p:cNvPr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80;p62">
                <a:extLst>
                  <a:ext uri="{FF2B5EF4-FFF2-40B4-BE49-F238E27FC236}">
                    <a16:creationId xmlns:a16="http://schemas.microsoft.com/office/drawing/2014/main" id="{A5D55683-3213-4799-9623-5A80E4FCD806}"/>
                  </a:ext>
                </a:extLst>
              </p:cNvPr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81;p62">
                <a:extLst>
                  <a:ext uri="{FF2B5EF4-FFF2-40B4-BE49-F238E27FC236}">
                    <a16:creationId xmlns:a16="http://schemas.microsoft.com/office/drawing/2014/main" id="{50520C12-2E1F-4D2D-8E84-72A27AB04609}"/>
                  </a:ext>
                </a:extLst>
              </p:cNvPr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82;p62">
                <a:extLst>
                  <a:ext uri="{FF2B5EF4-FFF2-40B4-BE49-F238E27FC236}">
                    <a16:creationId xmlns:a16="http://schemas.microsoft.com/office/drawing/2014/main" id="{8B134E73-81CF-4F0E-B8AD-7B3C7984E273}"/>
                  </a:ext>
                </a:extLst>
              </p:cNvPr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83;p62">
                <a:extLst>
                  <a:ext uri="{FF2B5EF4-FFF2-40B4-BE49-F238E27FC236}">
                    <a16:creationId xmlns:a16="http://schemas.microsoft.com/office/drawing/2014/main" id="{EEA2D534-F9AA-4722-AD52-A43DF361501A}"/>
                  </a:ext>
                </a:extLst>
              </p:cNvPr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84;p62">
                <a:extLst>
                  <a:ext uri="{FF2B5EF4-FFF2-40B4-BE49-F238E27FC236}">
                    <a16:creationId xmlns:a16="http://schemas.microsoft.com/office/drawing/2014/main" id="{FC55C58F-FA12-4E33-BF7C-FA2FAC203F2B}"/>
                  </a:ext>
                </a:extLst>
              </p:cNvPr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85;p62">
                <a:extLst>
                  <a:ext uri="{FF2B5EF4-FFF2-40B4-BE49-F238E27FC236}">
                    <a16:creationId xmlns:a16="http://schemas.microsoft.com/office/drawing/2014/main" id="{E8B9D8CC-CDE7-43FF-99EB-EC239831560E}"/>
                  </a:ext>
                </a:extLst>
              </p:cNvPr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86;p62">
                <a:extLst>
                  <a:ext uri="{FF2B5EF4-FFF2-40B4-BE49-F238E27FC236}">
                    <a16:creationId xmlns:a16="http://schemas.microsoft.com/office/drawing/2014/main" id="{F614F60C-1E18-4F77-B494-FC7ABF29ACB8}"/>
                  </a:ext>
                </a:extLst>
              </p:cNvPr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87;p62">
                <a:extLst>
                  <a:ext uri="{FF2B5EF4-FFF2-40B4-BE49-F238E27FC236}">
                    <a16:creationId xmlns:a16="http://schemas.microsoft.com/office/drawing/2014/main" id="{C63FD1DF-D58A-4A71-9BF5-8A0FEA11F8E0}"/>
                  </a:ext>
                </a:extLst>
              </p:cNvPr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8;p62">
                <a:extLst>
                  <a:ext uri="{FF2B5EF4-FFF2-40B4-BE49-F238E27FC236}">
                    <a16:creationId xmlns:a16="http://schemas.microsoft.com/office/drawing/2014/main" id="{F311BD37-84AB-469C-8A59-7D9351727229}"/>
                  </a:ext>
                </a:extLst>
              </p:cNvPr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9;p62">
                <a:extLst>
                  <a:ext uri="{FF2B5EF4-FFF2-40B4-BE49-F238E27FC236}">
                    <a16:creationId xmlns:a16="http://schemas.microsoft.com/office/drawing/2014/main" id="{364F94FF-61CA-4364-B01D-459FD77BD51C}"/>
                  </a:ext>
                </a:extLst>
              </p:cNvPr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90;p62">
                <a:extLst>
                  <a:ext uri="{FF2B5EF4-FFF2-40B4-BE49-F238E27FC236}">
                    <a16:creationId xmlns:a16="http://schemas.microsoft.com/office/drawing/2014/main" id="{E03D3BEB-5465-4C5D-81FF-80CA05A0ABAF}"/>
                  </a:ext>
                </a:extLst>
              </p:cNvPr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91;p62">
                <a:extLst>
                  <a:ext uri="{FF2B5EF4-FFF2-40B4-BE49-F238E27FC236}">
                    <a16:creationId xmlns:a16="http://schemas.microsoft.com/office/drawing/2014/main" id="{BDF5B723-FF85-458A-9CC3-46573AB018CE}"/>
                  </a:ext>
                </a:extLst>
              </p:cNvPr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92;p62">
                <a:extLst>
                  <a:ext uri="{FF2B5EF4-FFF2-40B4-BE49-F238E27FC236}">
                    <a16:creationId xmlns:a16="http://schemas.microsoft.com/office/drawing/2014/main" id="{6848A3BB-4B3A-4D17-A9CA-352E9BBD3CC4}"/>
                  </a:ext>
                </a:extLst>
              </p:cNvPr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93;p62">
                <a:extLst>
                  <a:ext uri="{FF2B5EF4-FFF2-40B4-BE49-F238E27FC236}">
                    <a16:creationId xmlns:a16="http://schemas.microsoft.com/office/drawing/2014/main" id="{A7872261-2659-4EB6-A0C0-198C306B7909}"/>
                  </a:ext>
                </a:extLst>
              </p:cNvPr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94;p62">
                <a:extLst>
                  <a:ext uri="{FF2B5EF4-FFF2-40B4-BE49-F238E27FC236}">
                    <a16:creationId xmlns:a16="http://schemas.microsoft.com/office/drawing/2014/main" id="{A9B399AE-60B5-4DDA-AE2F-0D1FC167A37E}"/>
                  </a:ext>
                </a:extLst>
              </p:cNvPr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95;p62">
                <a:extLst>
                  <a:ext uri="{FF2B5EF4-FFF2-40B4-BE49-F238E27FC236}">
                    <a16:creationId xmlns:a16="http://schemas.microsoft.com/office/drawing/2014/main" id="{2825BBD3-5224-4D5D-8DB9-F6B75D0F574A}"/>
                  </a:ext>
                </a:extLst>
              </p:cNvPr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96;p62">
                <a:extLst>
                  <a:ext uri="{FF2B5EF4-FFF2-40B4-BE49-F238E27FC236}">
                    <a16:creationId xmlns:a16="http://schemas.microsoft.com/office/drawing/2014/main" id="{B3410CB0-5BB9-495C-9BEB-73DB5E3AE941}"/>
                  </a:ext>
                </a:extLst>
              </p:cNvPr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97;p62">
                <a:extLst>
                  <a:ext uri="{FF2B5EF4-FFF2-40B4-BE49-F238E27FC236}">
                    <a16:creationId xmlns:a16="http://schemas.microsoft.com/office/drawing/2014/main" id="{68CCA55A-019E-4BA1-8909-9DBB1EEFF208}"/>
                  </a:ext>
                </a:extLst>
              </p:cNvPr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8;p62">
                <a:extLst>
                  <a:ext uri="{FF2B5EF4-FFF2-40B4-BE49-F238E27FC236}">
                    <a16:creationId xmlns:a16="http://schemas.microsoft.com/office/drawing/2014/main" id="{0ED8CD24-4649-4ED1-8543-11B52D2B92ED}"/>
                  </a:ext>
                </a:extLst>
              </p:cNvPr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9;p62">
                <a:extLst>
                  <a:ext uri="{FF2B5EF4-FFF2-40B4-BE49-F238E27FC236}">
                    <a16:creationId xmlns:a16="http://schemas.microsoft.com/office/drawing/2014/main" id="{C9034807-EA20-475C-BB76-9CF72AAB3B52}"/>
                  </a:ext>
                </a:extLst>
              </p:cNvPr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900;p62">
                <a:extLst>
                  <a:ext uri="{FF2B5EF4-FFF2-40B4-BE49-F238E27FC236}">
                    <a16:creationId xmlns:a16="http://schemas.microsoft.com/office/drawing/2014/main" id="{940F99A0-0799-4851-8689-B47D52DC19FE}"/>
                  </a:ext>
                </a:extLst>
              </p:cNvPr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901;p62">
                <a:extLst>
                  <a:ext uri="{FF2B5EF4-FFF2-40B4-BE49-F238E27FC236}">
                    <a16:creationId xmlns:a16="http://schemas.microsoft.com/office/drawing/2014/main" id="{9D5D6C51-C763-4DAF-84DC-64D7E744E9DB}"/>
                  </a:ext>
                </a:extLst>
              </p:cNvPr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902;p62">
                <a:extLst>
                  <a:ext uri="{FF2B5EF4-FFF2-40B4-BE49-F238E27FC236}">
                    <a16:creationId xmlns:a16="http://schemas.microsoft.com/office/drawing/2014/main" id="{B18FBEA7-3990-4730-8876-BFC5800F4105}"/>
                  </a:ext>
                </a:extLst>
              </p:cNvPr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903;p62">
                <a:extLst>
                  <a:ext uri="{FF2B5EF4-FFF2-40B4-BE49-F238E27FC236}">
                    <a16:creationId xmlns:a16="http://schemas.microsoft.com/office/drawing/2014/main" id="{3BECE116-FF8C-4728-8566-044510BCCC69}"/>
                  </a:ext>
                </a:extLst>
              </p:cNvPr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904;p62">
                <a:extLst>
                  <a:ext uri="{FF2B5EF4-FFF2-40B4-BE49-F238E27FC236}">
                    <a16:creationId xmlns:a16="http://schemas.microsoft.com/office/drawing/2014/main" id="{521B5D06-BA57-4C42-B2CC-840C9031D100}"/>
                  </a:ext>
                </a:extLst>
              </p:cNvPr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905;p62">
                <a:extLst>
                  <a:ext uri="{FF2B5EF4-FFF2-40B4-BE49-F238E27FC236}">
                    <a16:creationId xmlns:a16="http://schemas.microsoft.com/office/drawing/2014/main" id="{DA410D18-E691-4783-A857-14A00F70D9BE}"/>
                  </a:ext>
                </a:extLst>
              </p:cNvPr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906;p62">
                <a:extLst>
                  <a:ext uri="{FF2B5EF4-FFF2-40B4-BE49-F238E27FC236}">
                    <a16:creationId xmlns:a16="http://schemas.microsoft.com/office/drawing/2014/main" id="{851D13B3-0BE4-4B60-91E8-E6BEBDDBF2FB}"/>
                  </a:ext>
                </a:extLst>
              </p:cNvPr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907;p62">
                <a:extLst>
                  <a:ext uri="{FF2B5EF4-FFF2-40B4-BE49-F238E27FC236}">
                    <a16:creationId xmlns:a16="http://schemas.microsoft.com/office/drawing/2014/main" id="{666F7CEF-9569-4C46-B4B9-223A108B2B3F}"/>
                  </a:ext>
                </a:extLst>
              </p:cNvPr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8;p62">
                <a:extLst>
                  <a:ext uri="{FF2B5EF4-FFF2-40B4-BE49-F238E27FC236}">
                    <a16:creationId xmlns:a16="http://schemas.microsoft.com/office/drawing/2014/main" id="{63999F94-4951-4886-A83E-638776700208}"/>
                  </a:ext>
                </a:extLst>
              </p:cNvPr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9;p62">
                <a:extLst>
                  <a:ext uri="{FF2B5EF4-FFF2-40B4-BE49-F238E27FC236}">
                    <a16:creationId xmlns:a16="http://schemas.microsoft.com/office/drawing/2014/main" id="{DAA479B5-84CB-4666-AC84-7E3E5A72B25A}"/>
                  </a:ext>
                </a:extLst>
              </p:cNvPr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10;p62">
                <a:extLst>
                  <a:ext uri="{FF2B5EF4-FFF2-40B4-BE49-F238E27FC236}">
                    <a16:creationId xmlns:a16="http://schemas.microsoft.com/office/drawing/2014/main" id="{C4A0344A-53F5-4DDB-BE7C-521A3BE62F2E}"/>
                  </a:ext>
                </a:extLst>
              </p:cNvPr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11;p62">
                <a:extLst>
                  <a:ext uri="{FF2B5EF4-FFF2-40B4-BE49-F238E27FC236}">
                    <a16:creationId xmlns:a16="http://schemas.microsoft.com/office/drawing/2014/main" id="{B9351A72-C743-43D6-9FC2-9A9E7818612F}"/>
                  </a:ext>
                </a:extLst>
              </p:cNvPr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12;p62">
                <a:extLst>
                  <a:ext uri="{FF2B5EF4-FFF2-40B4-BE49-F238E27FC236}">
                    <a16:creationId xmlns:a16="http://schemas.microsoft.com/office/drawing/2014/main" id="{3B4119EC-AD7A-406E-89DE-16FDDF9DE36F}"/>
                  </a:ext>
                </a:extLst>
              </p:cNvPr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13;p62">
                <a:extLst>
                  <a:ext uri="{FF2B5EF4-FFF2-40B4-BE49-F238E27FC236}">
                    <a16:creationId xmlns:a16="http://schemas.microsoft.com/office/drawing/2014/main" id="{178DF2FC-EF08-4A09-B0E1-C02414A7E7A2}"/>
                  </a:ext>
                </a:extLst>
              </p:cNvPr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14;p62">
                <a:extLst>
                  <a:ext uri="{FF2B5EF4-FFF2-40B4-BE49-F238E27FC236}">
                    <a16:creationId xmlns:a16="http://schemas.microsoft.com/office/drawing/2014/main" id="{2E051D07-3D5A-40BC-9DDD-95E540BF7EAB}"/>
                  </a:ext>
                </a:extLst>
              </p:cNvPr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15;p62">
                <a:extLst>
                  <a:ext uri="{FF2B5EF4-FFF2-40B4-BE49-F238E27FC236}">
                    <a16:creationId xmlns:a16="http://schemas.microsoft.com/office/drawing/2014/main" id="{5AA372F4-DB57-4965-AF2B-0D576046BF6D}"/>
                  </a:ext>
                </a:extLst>
              </p:cNvPr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16;p62">
                <a:extLst>
                  <a:ext uri="{FF2B5EF4-FFF2-40B4-BE49-F238E27FC236}">
                    <a16:creationId xmlns:a16="http://schemas.microsoft.com/office/drawing/2014/main" id="{4575B3DD-A597-4DDE-895A-72B1F3EBC812}"/>
                  </a:ext>
                </a:extLst>
              </p:cNvPr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17;p62">
                <a:extLst>
                  <a:ext uri="{FF2B5EF4-FFF2-40B4-BE49-F238E27FC236}">
                    <a16:creationId xmlns:a16="http://schemas.microsoft.com/office/drawing/2014/main" id="{82661684-7908-455B-ABBF-9D72AD23D53C}"/>
                  </a:ext>
                </a:extLst>
              </p:cNvPr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8;p62">
                <a:extLst>
                  <a:ext uri="{FF2B5EF4-FFF2-40B4-BE49-F238E27FC236}">
                    <a16:creationId xmlns:a16="http://schemas.microsoft.com/office/drawing/2014/main" id="{B6960921-7EA5-4E9C-BB1F-84378B40F237}"/>
                  </a:ext>
                </a:extLst>
              </p:cNvPr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9;p62">
                <a:extLst>
                  <a:ext uri="{FF2B5EF4-FFF2-40B4-BE49-F238E27FC236}">
                    <a16:creationId xmlns:a16="http://schemas.microsoft.com/office/drawing/2014/main" id="{B02C452B-F224-481B-8435-220D4C9D2D7D}"/>
                  </a:ext>
                </a:extLst>
              </p:cNvPr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20;p62">
                <a:extLst>
                  <a:ext uri="{FF2B5EF4-FFF2-40B4-BE49-F238E27FC236}">
                    <a16:creationId xmlns:a16="http://schemas.microsoft.com/office/drawing/2014/main" id="{E6E55CAD-56D7-4334-BC51-40195235DA3C}"/>
                  </a:ext>
                </a:extLst>
              </p:cNvPr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21;p62">
                <a:extLst>
                  <a:ext uri="{FF2B5EF4-FFF2-40B4-BE49-F238E27FC236}">
                    <a16:creationId xmlns:a16="http://schemas.microsoft.com/office/drawing/2014/main" id="{AE5ACDE9-2434-46E3-95EB-818A8A551160}"/>
                  </a:ext>
                </a:extLst>
              </p:cNvPr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22;p62">
                <a:extLst>
                  <a:ext uri="{FF2B5EF4-FFF2-40B4-BE49-F238E27FC236}">
                    <a16:creationId xmlns:a16="http://schemas.microsoft.com/office/drawing/2014/main" id="{6CE8EEC7-3B81-4D5E-A291-772F9AC83235}"/>
                  </a:ext>
                </a:extLst>
              </p:cNvPr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23;p62">
                <a:extLst>
                  <a:ext uri="{FF2B5EF4-FFF2-40B4-BE49-F238E27FC236}">
                    <a16:creationId xmlns:a16="http://schemas.microsoft.com/office/drawing/2014/main" id="{47D9E8C1-D6A6-467F-86C0-76C04D997A83}"/>
                  </a:ext>
                </a:extLst>
              </p:cNvPr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24;p62">
                <a:extLst>
                  <a:ext uri="{FF2B5EF4-FFF2-40B4-BE49-F238E27FC236}">
                    <a16:creationId xmlns:a16="http://schemas.microsoft.com/office/drawing/2014/main" id="{F7217EEA-2D23-4B77-8426-E21D34FCB90D}"/>
                  </a:ext>
                </a:extLst>
              </p:cNvPr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25;p62">
                <a:extLst>
                  <a:ext uri="{FF2B5EF4-FFF2-40B4-BE49-F238E27FC236}">
                    <a16:creationId xmlns:a16="http://schemas.microsoft.com/office/drawing/2014/main" id="{3F6AE326-77A5-4556-AE31-86603764C443}"/>
                  </a:ext>
                </a:extLst>
              </p:cNvPr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26;p62">
                <a:extLst>
                  <a:ext uri="{FF2B5EF4-FFF2-40B4-BE49-F238E27FC236}">
                    <a16:creationId xmlns:a16="http://schemas.microsoft.com/office/drawing/2014/main" id="{03E7C789-088F-455D-9448-21E1A7856D99}"/>
                  </a:ext>
                </a:extLst>
              </p:cNvPr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27;p62">
                <a:extLst>
                  <a:ext uri="{FF2B5EF4-FFF2-40B4-BE49-F238E27FC236}">
                    <a16:creationId xmlns:a16="http://schemas.microsoft.com/office/drawing/2014/main" id="{72C79F27-47D6-4717-AFBB-E4772C75B81B}"/>
                  </a:ext>
                </a:extLst>
              </p:cNvPr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8;p62">
                <a:extLst>
                  <a:ext uri="{FF2B5EF4-FFF2-40B4-BE49-F238E27FC236}">
                    <a16:creationId xmlns:a16="http://schemas.microsoft.com/office/drawing/2014/main" id="{F56ABA65-19D8-49E5-A419-9A38D57803BF}"/>
                  </a:ext>
                </a:extLst>
              </p:cNvPr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9;p62">
                <a:extLst>
                  <a:ext uri="{FF2B5EF4-FFF2-40B4-BE49-F238E27FC236}">
                    <a16:creationId xmlns:a16="http://schemas.microsoft.com/office/drawing/2014/main" id="{F282DAC7-D7B7-429E-B1D1-7AD4EBC9E918}"/>
                  </a:ext>
                </a:extLst>
              </p:cNvPr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30;p62">
                <a:extLst>
                  <a:ext uri="{FF2B5EF4-FFF2-40B4-BE49-F238E27FC236}">
                    <a16:creationId xmlns:a16="http://schemas.microsoft.com/office/drawing/2014/main" id="{B2473635-FCF7-4662-AAEF-2C06A4B86FE0}"/>
                  </a:ext>
                </a:extLst>
              </p:cNvPr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31;p62">
                <a:extLst>
                  <a:ext uri="{FF2B5EF4-FFF2-40B4-BE49-F238E27FC236}">
                    <a16:creationId xmlns:a16="http://schemas.microsoft.com/office/drawing/2014/main" id="{F274BEE4-32A6-46CE-8173-A720E69F7AFD}"/>
                  </a:ext>
                </a:extLst>
              </p:cNvPr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32;p62">
                <a:extLst>
                  <a:ext uri="{FF2B5EF4-FFF2-40B4-BE49-F238E27FC236}">
                    <a16:creationId xmlns:a16="http://schemas.microsoft.com/office/drawing/2014/main" id="{E02845B3-A8AB-42E1-8708-5C1DA47AADDF}"/>
                  </a:ext>
                </a:extLst>
              </p:cNvPr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33;p62">
                <a:extLst>
                  <a:ext uri="{FF2B5EF4-FFF2-40B4-BE49-F238E27FC236}">
                    <a16:creationId xmlns:a16="http://schemas.microsoft.com/office/drawing/2014/main" id="{C1CF2C55-88E9-4E6E-BDDF-186A758F1B0F}"/>
                  </a:ext>
                </a:extLst>
              </p:cNvPr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34;p62">
                <a:extLst>
                  <a:ext uri="{FF2B5EF4-FFF2-40B4-BE49-F238E27FC236}">
                    <a16:creationId xmlns:a16="http://schemas.microsoft.com/office/drawing/2014/main" id="{FD3831E0-A7F8-4DAA-974F-B1D27535B0E3}"/>
                  </a:ext>
                </a:extLst>
              </p:cNvPr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35;p62">
                <a:extLst>
                  <a:ext uri="{FF2B5EF4-FFF2-40B4-BE49-F238E27FC236}">
                    <a16:creationId xmlns:a16="http://schemas.microsoft.com/office/drawing/2014/main" id="{8B49F08A-059B-4EC5-B6E9-983139F5A9EE}"/>
                  </a:ext>
                </a:extLst>
              </p:cNvPr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36;p62">
                <a:extLst>
                  <a:ext uri="{FF2B5EF4-FFF2-40B4-BE49-F238E27FC236}">
                    <a16:creationId xmlns:a16="http://schemas.microsoft.com/office/drawing/2014/main" id="{3E54AC28-5347-4012-9677-BC68AF88E859}"/>
                  </a:ext>
                </a:extLst>
              </p:cNvPr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37;p62">
                <a:extLst>
                  <a:ext uri="{FF2B5EF4-FFF2-40B4-BE49-F238E27FC236}">
                    <a16:creationId xmlns:a16="http://schemas.microsoft.com/office/drawing/2014/main" id="{DD6C40CD-F545-41A9-802C-57787C793FEC}"/>
                  </a:ext>
                </a:extLst>
              </p:cNvPr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8;p62">
                <a:extLst>
                  <a:ext uri="{FF2B5EF4-FFF2-40B4-BE49-F238E27FC236}">
                    <a16:creationId xmlns:a16="http://schemas.microsoft.com/office/drawing/2014/main" id="{4875A20B-356B-4A7C-836E-5110F04BA6FD}"/>
                  </a:ext>
                </a:extLst>
              </p:cNvPr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9;p62">
                <a:extLst>
                  <a:ext uri="{FF2B5EF4-FFF2-40B4-BE49-F238E27FC236}">
                    <a16:creationId xmlns:a16="http://schemas.microsoft.com/office/drawing/2014/main" id="{28645E09-75A0-4730-984D-2F5EA7A96939}"/>
                  </a:ext>
                </a:extLst>
              </p:cNvPr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40;p62">
                <a:extLst>
                  <a:ext uri="{FF2B5EF4-FFF2-40B4-BE49-F238E27FC236}">
                    <a16:creationId xmlns:a16="http://schemas.microsoft.com/office/drawing/2014/main" id="{DB89B6C9-A754-4CFA-A2E7-373E67E55B61}"/>
                  </a:ext>
                </a:extLst>
              </p:cNvPr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41;p62">
                <a:extLst>
                  <a:ext uri="{FF2B5EF4-FFF2-40B4-BE49-F238E27FC236}">
                    <a16:creationId xmlns:a16="http://schemas.microsoft.com/office/drawing/2014/main" id="{7F007E4D-28C0-4A78-B9A7-6206F976F500}"/>
                  </a:ext>
                </a:extLst>
              </p:cNvPr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42;p62">
                <a:extLst>
                  <a:ext uri="{FF2B5EF4-FFF2-40B4-BE49-F238E27FC236}">
                    <a16:creationId xmlns:a16="http://schemas.microsoft.com/office/drawing/2014/main" id="{EF08E0BD-AEBF-401B-AB29-51B111020FAB}"/>
                  </a:ext>
                </a:extLst>
              </p:cNvPr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43;p62">
                <a:extLst>
                  <a:ext uri="{FF2B5EF4-FFF2-40B4-BE49-F238E27FC236}">
                    <a16:creationId xmlns:a16="http://schemas.microsoft.com/office/drawing/2014/main" id="{3B292ED8-CFDB-4787-9AC4-5D9A06ACE106}"/>
                  </a:ext>
                </a:extLst>
              </p:cNvPr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44;p62">
                <a:extLst>
                  <a:ext uri="{FF2B5EF4-FFF2-40B4-BE49-F238E27FC236}">
                    <a16:creationId xmlns:a16="http://schemas.microsoft.com/office/drawing/2014/main" id="{18DCBC06-4CE9-4B7E-972E-63CA3711FE60}"/>
                  </a:ext>
                </a:extLst>
              </p:cNvPr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45;p62">
                <a:extLst>
                  <a:ext uri="{FF2B5EF4-FFF2-40B4-BE49-F238E27FC236}">
                    <a16:creationId xmlns:a16="http://schemas.microsoft.com/office/drawing/2014/main" id="{54B51D97-A494-446B-826F-C8595BAC755B}"/>
                  </a:ext>
                </a:extLst>
              </p:cNvPr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46;p62">
                <a:extLst>
                  <a:ext uri="{FF2B5EF4-FFF2-40B4-BE49-F238E27FC236}">
                    <a16:creationId xmlns:a16="http://schemas.microsoft.com/office/drawing/2014/main" id="{33BEA096-1135-4371-A36F-1FBCFE5BD7F0}"/>
                  </a:ext>
                </a:extLst>
              </p:cNvPr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47;p62">
                <a:extLst>
                  <a:ext uri="{FF2B5EF4-FFF2-40B4-BE49-F238E27FC236}">
                    <a16:creationId xmlns:a16="http://schemas.microsoft.com/office/drawing/2014/main" id="{5DDA6366-D12E-403B-8536-F6B7E7A7E8AA}"/>
                  </a:ext>
                </a:extLst>
              </p:cNvPr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8;p62">
                <a:extLst>
                  <a:ext uri="{FF2B5EF4-FFF2-40B4-BE49-F238E27FC236}">
                    <a16:creationId xmlns:a16="http://schemas.microsoft.com/office/drawing/2014/main" id="{868631D7-96E8-46E8-B02A-B4AABAA66C3C}"/>
                  </a:ext>
                </a:extLst>
              </p:cNvPr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9;p62">
                <a:extLst>
                  <a:ext uri="{FF2B5EF4-FFF2-40B4-BE49-F238E27FC236}">
                    <a16:creationId xmlns:a16="http://schemas.microsoft.com/office/drawing/2014/main" id="{B536792F-2E24-4098-A546-784FE161A88C}"/>
                  </a:ext>
                </a:extLst>
              </p:cNvPr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50;p62">
                <a:extLst>
                  <a:ext uri="{FF2B5EF4-FFF2-40B4-BE49-F238E27FC236}">
                    <a16:creationId xmlns:a16="http://schemas.microsoft.com/office/drawing/2014/main" id="{57004119-EBEE-4C9E-9F05-4FDB0385249E}"/>
                  </a:ext>
                </a:extLst>
              </p:cNvPr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51;p62">
                <a:extLst>
                  <a:ext uri="{FF2B5EF4-FFF2-40B4-BE49-F238E27FC236}">
                    <a16:creationId xmlns:a16="http://schemas.microsoft.com/office/drawing/2014/main" id="{52B09F51-FD1A-4DF7-BC50-5F49A32D7359}"/>
                  </a:ext>
                </a:extLst>
              </p:cNvPr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52;p62">
                <a:extLst>
                  <a:ext uri="{FF2B5EF4-FFF2-40B4-BE49-F238E27FC236}">
                    <a16:creationId xmlns:a16="http://schemas.microsoft.com/office/drawing/2014/main" id="{2C067B90-9F0C-4836-AD7A-969BE8F0877C}"/>
                  </a:ext>
                </a:extLst>
              </p:cNvPr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53;p62">
                <a:extLst>
                  <a:ext uri="{FF2B5EF4-FFF2-40B4-BE49-F238E27FC236}">
                    <a16:creationId xmlns:a16="http://schemas.microsoft.com/office/drawing/2014/main" id="{439A0EE0-35EE-4BDA-9F4F-EA5B20968362}"/>
                  </a:ext>
                </a:extLst>
              </p:cNvPr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54;p62">
                <a:extLst>
                  <a:ext uri="{FF2B5EF4-FFF2-40B4-BE49-F238E27FC236}">
                    <a16:creationId xmlns:a16="http://schemas.microsoft.com/office/drawing/2014/main" id="{3F37465A-641A-442C-8E22-EE89F38ABE06}"/>
                  </a:ext>
                </a:extLst>
              </p:cNvPr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55;p62">
                <a:extLst>
                  <a:ext uri="{FF2B5EF4-FFF2-40B4-BE49-F238E27FC236}">
                    <a16:creationId xmlns:a16="http://schemas.microsoft.com/office/drawing/2014/main" id="{50144B43-271A-4C38-9511-1E780E9E4A8B}"/>
                  </a:ext>
                </a:extLst>
              </p:cNvPr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56;p62">
                <a:extLst>
                  <a:ext uri="{FF2B5EF4-FFF2-40B4-BE49-F238E27FC236}">
                    <a16:creationId xmlns:a16="http://schemas.microsoft.com/office/drawing/2014/main" id="{4C50E9C1-8570-4F07-9675-864E19794872}"/>
                  </a:ext>
                </a:extLst>
              </p:cNvPr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57;p62">
                <a:extLst>
                  <a:ext uri="{FF2B5EF4-FFF2-40B4-BE49-F238E27FC236}">
                    <a16:creationId xmlns:a16="http://schemas.microsoft.com/office/drawing/2014/main" id="{FAC15164-9792-4987-88B3-D754EB25FECA}"/>
                  </a:ext>
                </a:extLst>
              </p:cNvPr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8;p62">
                <a:extLst>
                  <a:ext uri="{FF2B5EF4-FFF2-40B4-BE49-F238E27FC236}">
                    <a16:creationId xmlns:a16="http://schemas.microsoft.com/office/drawing/2014/main" id="{BAAD35DC-D95F-4FFC-8D88-743FBFCA1032}"/>
                  </a:ext>
                </a:extLst>
              </p:cNvPr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9;p62">
                <a:extLst>
                  <a:ext uri="{FF2B5EF4-FFF2-40B4-BE49-F238E27FC236}">
                    <a16:creationId xmlns:a16="http://schemas.microsoft.com/office/drawing/2014/main" id="{E4556044-C347-4C86-B61B-6E24CB50A778}"/>
                  </a:ext>
                </a:extLst>
              </p:cNvPr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60;p62">
                <a:extLst>
                  <a:ext uri="{FF2B5EF4-FFF2-40B4-BE49-F238E27FC236}">
                    <a16:creationId xmlns:a16="http://schemas.microsoft.com/office/drawing/2014/main" id="{7FEBA6B9-0F76-42FA-B9AD-56D3918998FD}"/>
                  </a:ext>
                </a:extLst>
              </p:cNvPr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61;p62">
                <a:extLst>
                  <a:ext uri="{FF2B5EF4-FFF2-40B4-BE49-F238E27FC236}">
                    <a16:creationId xmlns:a16="http://schemas.microsoft.com/office/drawing/2014/main" id="{031DF393-A617-4177-A1C8-0BBF4CF42438}"/>
                  </a:ext>
                </a:extLst>
              </p:cNvPr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62;p62">
                <a:extLst>
                  <a:ext uri="{FF2B5EF4-FFF2-40B4-BE49-F238E27FC236}">
                    <a16:creationId xmlns:a16="http://schemas.microsoft.com/office/drawing/2014/main" id="{4D362413-4EC4-4B54-9359-762A7283A40B}"/>
                  </a:ext>
                </a:extLst>
              </p:cNvPr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63;p62">
                <a:extLst>
                  <a:ext uri="{FF2B5EF4-FFF2-40B4-BE49-F238E27FC236}">
                    <a16:creationId xmlns:a16="http://schemas.microsoft.com/office/drawing/2014/main" id="{48276327-FB74-4426-B691-97AB9AD5AB89}"/>
                  </a:ext>
                </a:extLst>
              </p:cNvPr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64;p62">
                <a:extLst>
                  <a:ext uri="{FF2B5EF4-FFF2-40B4-BE49-F238E27FC236}">
                    <a16:creationId xmlns:a16="http://schemas.microsoft.com/office/drawing/2014/main" id="{28A6DDB9-1BE4-4AD3-8B5C-259852D2E663}"/>
                  </a:ext>
                </a:extLst>
              </p:cNvPr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65;p62">
                <a:extLst>
                  <a:ext uri="{FF2B5EF4-FFF2-40B4-BE49-F238E27FC236}">
                    <a16:creationId xmlns:a16="http://schemas.microsoft.com/office/drawing/2014/main" id="{A6DE10EA-4DE5-487A-A178-E6760FB7D7E4}"/>
                  </a:ext>
                </a:extLst>
              </p:cNvPr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66;p62">
                <a:extLst>
                  <a:ext uri="{FF2B5EF4-FFF2-40B4-BE49-F238E27FC236}">
                    <a16:creationId xmlns:a16="http://schemas.microsoft.com/office/drawing/2014/main" id="{761BB3EE-EC49-4A0F-A6BB-4F0D06802E5B}"/>
                  </a:ext>
                </a:extLst>
              </p:cNvPr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67;p62">
                <a:extLst>
                  <a:ext uri="{FF2B5EF4-FFF2-40B4-BE49-F238E27FC236}">
                    <a16:creationId xmlns:a16="http://schemas.microsoft.com/office/drawing/2014/main" id="{00257F91-CD4E-4E9A-9C68-DA817B55C334}"/>
                  </a:ext>
                </a:extLst>
              </p:cNvPr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8;p62">
                <a:extLst>
                  <a:ext uri="{FF2B5EF4-FFF2-40B4-BE49-F238E27FC236}">
                    <a16:creationId xmlns:a16="http://schemas.microsoft.com/office/drawing/2014/main" id="{4FDA11F6-EE37-4F93-A80A-88D6965EF5F9}"/>
                  </a:ext>
                </a:extLst>
              </p:cNvPr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9;p62">
                <a:extLst>
                  <a:ext uri="{FF2B5EF4-FFF2-40B4-BE49-F238E27FC236}">
                    <a16:creationId xmlns:a16="http://schemas.microsoft.com/office/drawing/2014/main" id="{2A73C02D-0500-4533-9404-7E1AFFBDCDC8}"/>
                  </a:ext>
                </a:extLst>
              </p:cNvPr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70;p62">
                <a:extLst>
                  <a:ext uri="{FF2B5EF4-FFF2-40B4-BE49-F238E27FC236}">
                    <a16:creationId xmlns:a16="http://schemas.microsoft.com/office/drawing/2014/main" id="{0E116530-431F-4547-9F2B-E247F381285A}"/>
                  </a:ext>
                </a:extLst>
              </p:cNvPr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71;p62">
                <a:extLst>
                  <a:ext uri="{FF2B5EF4-FFF2-40B4-BE49-F238E27FC236}">
                    <a16:creationId xmlns:a16="http://schemas.microsoft.com/office/drawing/2014/main" id="{A8C74DB5-C901-49ED-B65F-2997B3DE1A57}"/>
                  </a:ext>
                </a:extLst>
              </p:cNvPr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72;p62">
                <a:extLst>
                  <a:ext uri="{FF2B5EF4-FFF2-40B4-BE49-F238E27FC236}">
                    <a16:creationId xmlns:a16="http://schemas.microsoft.com/office/drawing/2014/main" id="{D8989A2D-8618-438F-A9F6-B3573A901528}"/>
                  </a:ext>
                </a:extLst>
              </p:cNvPr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73;p62">
                <a:extLst>
                  <a:ext uri="{FF2B5EF4-FFF2-40B4-BE49-F238E27FC236}">
                    <a16:creationId xmlns:a16="http://schemas.microsoft.com/office/drawing/2014/main" id="{57A1F15D-9114-4147-B83D-0502367B2D29}"/>
                  </a:ext>
                </a:extLst>
              </p:cNvPr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74;p62">
                <a:extLst>
                  <a:ext uri="{FF2B5EF4-FFF2-40B4-BE49-F238E27FC236}">
                    <a16:creationId xmlns:a16="http://schemas.microsoft.com/office/drawing/2014/main" id="{AC335CC2-48C0-47D9-A115-2D96BCC5E022}"/>
                  </a:ext>
                </a:extLst>
              </p:cNvPr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75;p62">
                <a:extLst>
                  <a:ext uri="{FF2B5EF4-FFF2-40B4-BE49-F238E27FC236}">
                    <a16:creationId xmlns:a16="http://schemas.microsoft.com/office/drawing/2014/main" id="{2D9BE820-2949-4F48-8FC1-3AF8CA8711F5}"/>
                  </a:ext>
                </a:extLst>
              </p:cNvPr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76;p62">
                <a:extLst>
                  <a:ext uri="{FF2B5EF4-FFF2-40B4-BE49-F238E27FC236}">
                    <a16:creationId xmlns:a16="http://schemas.microsoft.com/office/drawing/2014/main" id="{1D89B189-4F75-475A-AD4D-1F9D295B8145}"/>
                  </a:ext>
                </a:extLst>
              </p:cNvPr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977;p62">
                <a:extLst>
                  <a:ext uri="{FF2B5EF4-FFF2-40B4-BE49-F238E27FC236}">
                    <a16:creationId xmlns:a16="http://schemas.microsoft.com/office/drawing/2014/main" id="{15D45B82-42B0-4FDA-AFFC-44B63E4F0C75}"/>
                  </a:ext>
                </a:extLst>
              </p:cNvPr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978;p62">
                <a:extLst>
                  <a:ext uri="{FF2B5EF4-FFF2-40B4-BE49-F238E27FC236}">
                    <a16:creationId xmlns:a16="http://schemas.microsoft.com/office/drawing/2014/main" id="{3D3A52BC-9B6B-4480-B091-CA146FC8CABA}"/>
                  </a:ext>
                </a:extLst>
              </p:cNvPr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979;p62">
                <a:extLst>
                  <a:ext uri="{FF2B5EF4-FFF2-40B4-BE49-F238E27FC236}">
                    <a16:creationId xmlns:a16="http://schemas.microsoft.com/office/drawing/2014/main" id="{6C1A3D89-5642-4D2F-9AE6-DE398F1E96DB}"/>
                  </a:ext>
                </a:extLst>
              </p:cNvPr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980;p62">
                <a:extLst>
                  <a:ext uri="{FF2B5EF4-FFF2-40B4-BE49-F238E27FC236}">
                    <a16:creationId xmlns:a16="http://schemas.microsoft.com/office/drawing/2014/main" id="{645A0A03-DAD6-48BE-9692-8A43EDF35228}"/>
                  </a:ext>
                </a:extLst>
              </p:cNvPr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81;p62">
                <a:extLst>
                  <a:ext uri="{FF2B5EF4-FFF2-40B4-BE49-F238E27FC236}">
                    <a16:creationId xmlns:a16="http://schemas.microsoft.com/office/drawing/2014/main" id="{78D2C61E-5663-45A9-98E3-070B8F3515B1}"/>
                  </a:ext>
                </a:extLst>
              </p:cNvPr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982;p62">
                <a:extLst>
                  <a:ext uri="{FF2B5EF4-FFF2-40B4-BE49-F238E27FC236}">
                    <a16:creationId xmlns:a16="http://schemas.microsoft.com/office/drawing/2014/main" id="{DD0FBB5B-AA90-4EBC-939E-B968761D53F1}"/>
                  </a:ext>
                </a:extLst>
              </p:cNvPr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983;p62">
                <a:extLst>
                  <a:ext uri="{FF2B5EF4-FFF2-40B4-BE49-F238E27FC236}">
                    <a16:creationId xmlns:a16="http://schemas.microsoft.com/office/drawing/2014/main" id="{FD482C59-C380-4DDB-9565-386E88E914F9}"/>
                  </a:ext>
                </a:extLst>
              </p:cNvPr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9984;p62">
                <a:extLst>
                  <a:ext uri="{FF2B5EF4-FFF2-40B4-BE49-F238E27FC236}">
                    <a16:creationId xmlns:a16="http://schemas.microsoft.com/office/drawing/2014/main" id="{9CB47CC2-A5CB-416D-94A0-8CD4EF9210A5}"/>
                  </a:ext>
                </a:extLst>
              </p:cNvPr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9985;p62">
                <a:extLst>
                  <a:ext uri="{FF2B5EF4-FFF2-40B4-BE49-F238E27FC236}">
                    <a16:creationId xmlns:a16="http://schemas.microsoft.com/office/drawing/2014/main" id="{61E22C77-4630-4A2D-93BF-B745688961FC}"/>
                  </a:ext>
                </a:extLst>
              </p:cNvPr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9986;p62">
                <a:extLst>
                  <a:ext uri="{FF2B5EF4-FFF2-40B4-BE49-F238E27FC236}">
                    <a16:creationId xmlns:a16="http://schemas.microsoft.com/office/drawing/2014/main" id="{39234001-E5BF-481C-BBC1-C35F00EAD43B}"/>
                  </a:ext>
                </a:extLst>
              </p:cNvPr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9987;p62">
                <a:extLst>
                  <a:ext uri="{FF2B5EF4-FFF2-40B4-BE49-F238E27FC236}">
                    <a16:creationId xmlns:a16="http://schemas.microsoft.com/office/drawing/2014/main" id="{7A26D95C-6755-4AE7-9102-B84EF5587E9F}"/>
                  </a:ext>
                </a:extLst>
              </p:cNvPr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9988;p62">
                <a:extLst>
                  <a:ext uri="{FF2B5EF4-FFF2-40B4-BE49-F238E27FC236}">
                    <a16:creationId xmlns:a16="http://schemas.microsoft.com/office/drawing/2014/main" id="{007E1522-CC7F-4CE8-AFC4-9AC348D1133E}"/>
                  </a:ext>
                </a:extLst>
              </p:cNvPr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9989;p62">
                <a:extLst>
                  <a:ext uri="{FF2B5EF4-FFF2-40B4-BE49-F238E27FC236}">
                    <a16:creationId xmlns:a16="http://schemas.microsoft.com/office/drawing/2014/main" id="{9DB68A10-38EC-4F89-AD12-DE32767B9D04}"/>
                  </a:ext>
                </a:extLst>
              </p:cNvPr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9990;p62">
                <a:extLst>
                  <a:ext uri="{FF2B5EF4-FFF2-40B4-BE49-F238E27FC236}">
                    <a16:creationId xmlns:a16="http://schemas.microsoft.com/office/drawing/2014/main" id="{1A822D19-E653-4D0B-A69A-5BB594055A10}"/>
                  </a:ext>
                </a:extLst>
              </p:cNvPr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9991;p62">
                <a:extLst>
                  <a:ext uri="{FF2B5EF4-FFF2-40B4-BE49-F238E27FC236}">
                    <a16:creationId xmlns:a16="http://schemas.microsoft.com/office/drawing/2014/main" id="{58655292-3823-483A-A966-2C47D1B2E162}"/>
                  </a:ext>
                </a:extLst>
              </p:cNvPr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9992;p62">
                <a:extLst>
                  <a:ext uri="{FF2B5EF4-FFF2-40B4-BE49-F238E27FC236}">
                    <a16:creationId xmlns:a16="http://schemas.microsoft.com/office/drawing/2014/main" id="{75126BA4-2A24-4DE1-8581-A6B2C049CD1A}"/>
                  </a:ext>
                </a:extLst>
              </p:cNvPr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9993;p62">
                <a:extLst>
                  <a:ext uri="{FF2B5EF4-FFF2-40B4-BE49-F238E27FC236}">
                    <a16:creationId xmlns:a16="http://schemas.microsoft.com/office/drawing/2014/main" id="{D779615F-8A21-49E0-8A60-96A87BB00220}"/>
                  </a:ext>
                </a:extLst>
              </p:cNvPr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9994;p62">
                <a:extLst>
                  <a:ext uri="{FF2B5EF4-FFF2-40B4-BE49-F238E27FC236}">
                    <a16:creationId xmlns:a16="http://schemas.microsoft.com/office/drawing/2014/main" id="{B78CE5A5-9BAA-4B0B-A8F3-51FEE7A076A6}"/>
                  </a:ext>
                </a:extLst>
              </p:cNvPr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9995;p62">
                <a:extLst>
                  <a:ext uri="{FF2B5EF4-FFF2-40B4-BE49-F238E27FC236}">
                    <a16:creationId xmlns:a16="http://schemas.microsoft.com/office/drawing/2014/main" id="{790B3363-EEB6-4731-A76D-8A2767476B13}"/>
                  </a:ext>
                </a:extLst>
              </p:cNvPr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9996;p62">
                <a:extLst>
                  <a:ext uri="{FF2B5EF4-FFF2-40B4-BE49-F238E27FC236}">
                    <a16:creationId xmlns:a16="http://schemas.microsoft.com/office/drawing/2014/main" id="{2F513EA2-1B32-4154-8D8B-E15E91CE2D60}"/>
                  </a:ext>
                </a:extLst>
              </p:cNvPr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997;p62">
                <a:extLst>
                  <a:ext uri="{FF2B5EF4-FFF2-40B4-BE49-F238E27FC236}">
                    <a16:creationId xmlns:a16="http://schemas.microsoft.com/office/drawing/2014/main" id="{4BC39158-2BF9-46C7-80A1-5C74AF8FC820}"/>
                  </a:ext>
                </a:extLst>
              </p:cNvPr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998;p62">
                <a:extLst>
                  <a:ext uri="{FF2B5EF4-FFF2-40B4-BE49-F238E27FC236}">
                    <a16:creationId xmlns:a16="http://schemas.microsoft.com/office/drawing/2014/main" id="{9691004B-8A86-42C0-A6E0-3459D8205831}"/>
                  </a:ext>
                </a:extLst>
              </p:cNvPr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999;p62">
                <a:extLst>
                  <a:ext uri="{FF2B5EF4-FFF2-40B4-BE49-F238E27FC236}">
                    <a16:creationId xmlns:a16="http://schemas.microsoft.com/office/drawing/2014/main" id="{9E90D6E2-0B88-45B3-BAC8-827042ABB860}"/>
                  </a:ext>
                </a:extLst>
              </p:cNvPr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000;p62">
                <a:extLst>
                  <a:ext uri="{FF2B5EF4-FFF2-40B4-BE49-F238E27FC236}">
                    <a16:creationId xmlns:a16="http://schemas.microsoft.com/office/drawing/2014/main" id="{73F26B62-E319-446C-9AB8-8367AF26213A}"/>
                  </a:ext>
                </a:extLst>
              </p:cNvPr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001;p62">
                <a:extLst>
                  <a:ext uri="{FF2B5EF4-FFF2-40B4-BE49-F238E27FC236}">
                    <a16:creationId xmlns:a16="http://schemas.microsoft.com/office/drawing/2014/main" id="{7EADF724-9626-49AC-B033-4DCE000E7F9E}"/>
                  </a:ext>
                </a:extLst>
              </p:cNvPr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002;p62">
                <a:extLst>
                  <a:ext uri="{FF2B5EF4-FFF2-40B4-BE49-F238E27FC236}">
                    <a16:creationId xmlns:a16="http://schemas.microsoft.com/office/drawing/2014/main" id="{0AFBFF78-C26C-486A-82CA-59956FBC5490}"/>
                  </a:ext>
                </a:extLst>
              </p:cNvPr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003;p62">
                <a:extLst>
                  <a:ext uri="{FF2B5EF4-FFF2-40B4-BE49-F238E27FC236}">
                    <a16:creationId xmlns:a16="http://schemas.microsoft.com/office/drawing/2014/main" id="{BA05A4F6-D99B-4C2E-B466-2A0CE4FA4C02}"/>
                  </a:ext>
                </a:extLst>
              </p:cNvPr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004;p62">
                <a:extLst>
                  <a:ext uri="{FF2B5EF4-FFF2-40B4-BE49-F238E27FC236}">
                    <a16:creationId xmlns:a16="http://schemas.microsoft.com/office/drawing/2014/main" id="{0E2E88D2-F8C5-4384-B9AE-CE47F215C293}"/>
                  </a:ext>
                </a:extLst>
              </p:cNvPr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005;p62">
                <a:extLst>
                  <a:ext uri="{FF2B5EF4-FFF2-40B4-BE49-F238E27FC236}">
                    <a16:creationId xmlns:a16="http://schemas.microsoft.com/office/drawing/2014/main" id="{AEF16D0E-5760-4C6F-A9CD-E55A19804219}"/>
                  </a:ext>
                </a:extLst>
              </p:cNvPr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006;p62">
                <a:extLst>
                  <a:ext uri="{FF2B5EF4-FFF2-40B4-BE49-F238E27FC236}">
                    <a16:creationId xmlns:a16="http://schemas.microsoft.com/office/drawing/2014/main" id="{A3802C4E-D4E6-428D-A337-67A13A703410}"/>
                  </a:ext>
                </a:extLst>
              </p:cNvPr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007;p62">
                <a:extLst>
                  <a:ext uri="{FF2B5EF4-FFF2-40B4-BE49-F238E27FC236}">
                    <a16:creationId xmlns:a16="http://schemas.microsoft.com/office/drawing/2014/main" id="{3F5778D5-B6FA-4858-88B5-65A552801E67}"/>
                  </a:ext>
                </a:extLst>
              </p:cNvPr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008;p62">
                <a:extLst>
                  <a:ext uri="{FF2B5EF4-FFF2-40B4-BE49-F238E27FC236}">
                    <a16:creationId xmlns:a16="http://schemas.microsoft.com/office/drawing/2014/main" id="{D916CADF-A58B-4FF8-A0B4-DD7F3F53AEFA}"/>
                  </a:ext>
                </a:extLst>
              </p:cNvPr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009;p62">
                <a:extLst>
                  <a:ext uri="{FF2B5EF4-FFF2-40B4-BE49-F238E27FC236}">
                    <a16:creationId xmlns:a16="http://schemas.microsoft.com/office/drawing/2014/main" id="{5DEAB712-EA84-4E89-A575-68D1BD2847A0}"/>
                  </a:ext>
                </a:extLst>
              </p:cNvPr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010;p62">
                <a:extLst>
                  <a:ext uri="{FF2B5EF4-FFF2-40B4-BE49-F238E27FC236}">
                    <a16:creationId xmlns:a16="http://schemas.microsoft.com/office/drawing/2014/main" id="{831F748B-47D8-4AF2-B1CA-416355352601}"/>
                  </a:ext>
                </a:extLst>
              </p:cNvPr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011;p62">
                <a:extLst>
                  <a:ext uri="{FF2B5EF4-FFF2-40B4-BE49-F238E27FC236}">
                    <a16:creationId xmlns:a16="http://schemas.microsoft.com/office/drawing/2014/main" id="{098CF20C-7693-4DF1-9708-FD208F34DFE7}"/>
                  </a:ext>
                </a:extLst>
              </p:cNvPr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012;p62">
                <a:extLst>
                  <a:ext uri="{FF2B5EF4-FFF2-40B4-BE49-F238E27FC236}">
                    <a16:creationId xmlns:a16="http://schemas.microsoft.com/office/drawing/2014/main" id="{DD577DA4-2E1F-4B33-BA6E-79498140CDA6}"/>
                  </a:ext>
                </a:extLst>
              </p:cNvPr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013;p62">
                <a:extLst>
                  <a:ext uri="{FF2B5EF4-FFF2-40B4-BE49-F238E27FC236}">
                    <a16:creationId xmlns:a16="http://schemas.microsoft.com/office/drawing/2014/main" id="{4947E598-9666-46A1-BE84-DA95C0A329FB}"/>
                  </a:ext>
                </a:extLst>
              </p:cNvPr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014;p62">
                <a:extLst>
                  <a:ext uri="{FF2B5EF4-FFF2-40B4-BE49-F238E27FC236}">
                    <a16:creationId xmlns:a16="http://schemas.microsoft.com/office/drawing/2014/main" id="{3A60848B-F485-425F-8D1D-766C1B661889}"/>
                  </a:ext>
                </a:extLst>
              </p:cNvPr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015;p62">
                <a:extLst>
                  <a:ext uri="{FF2B5EF4-FFF2-40B4-BE49-F238E27FC236}">
                    <a16:creationId xmlns:a16="http://schemas.microsoft.com/office/drawing/2014/main" id="{2E731984-B329-4AA8-AC73-D355E19D2691}"/>
                  </a:ext>
                </a:extLst>
              </p:cNvPr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016;p62">
                <a:extLst>
                  <a:ext uri="{FF2B5EF4-FFF2-40B4-BE49-F238E27FC236}">
                    <a16:creationId xmlns:a16="http://schemas.microsoft.com/office/drawing/2014/main" id="{F5C05497-BC5A-4B9F-A9E7-AB213E255BB8}"/>
                  </a:ext>
                </a:extLst>
              </p:cNvPr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017;p62">
                <a:extLst>
                  <a:ext uri="{FF2B5EF4-FFF2-40B4-BE49-F238E27FC236}">
                    <a16:creationId xmlns:a16="http://schemas.microsoft.com/office/drawing/2014/main" id="{DE349506-7531-45E8-AE31-097854594B39}"/>
                  </a:ext>
                </a:extLst>
              </p:cNvPr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018;p62">
                <a:extLst>
                  <a:ext uri="{FF2B5EF4-FFF2-40B4-BE49-F238E27FC236}">
                    <a16:creationId xmlns:a16="http://schemas.microsoft.com/office/drawing/2014/main" id="{5EB0BE41-B421-455D-86D1-D139778E9E52}"/>
                  </a:ext>
                </a:extLst>
              </p:cNvPr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019;p62">
                <a:extLst>
                  <a:ext uri="{FF2B5EF4-FFF2-40B4-BE49-F238E27FC236}">
                    <a16:creationId xmlns:a16="http://schemas.microsoft.com/office/drawing/2014/main" id="{C03BFEC2-D8C6-4852-970A-558A0D24807D}"/>
                  </a:ext>
                </a:extLst>
              </p:cNvPr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020;p62">
                <a:extLst>
                  <a:ext uri="{FF2B5EF4-FFF2-40B4-BE49-F238E27FC236}">
                    <a16:creationId xmlns:a16="http://schemas.microsoft.com/office/drawing/2014/main" id="{5A417B78-A275-4CCD-96DF-B18522379CB7}"/>
                  </a:ext>
                </a:extLst>
              </p:cNvPr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021;p62">
                <a:extLst>
                  <a:ext uri="{FF2B5EF4-FFF2-40B4-BE49-F238E27FC236}">
                    <a16:creationId xmlns:a16="http://schemas.microsoft.com/office/drawing/2014/main" id="{A5F5AD17-894A-4F2B-8497-72D259BAFFEB}"/>
                  </a:ext>
                </a:extLst>
              </p:cNvPr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022;p62">
                <a:extLst>
                  <a:ext uri="{FF2B5EF4-FFF2-40B4-BE49-F238E27FC236}">
                    <a16:creationId xmlns:a16="http://schemas.microsoft.com/office/drawing/2014/main" id="{17873180-DF20-406E-A4B0-7EB035262A0E}"/>
                  </a:ext>
                </a:extLst>
              </p:cNvPr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023;p62">
                <a:extLst>
                  <a:ext uri="{FF2B5EF4-FFF2-40B4-BE49-F238E27FC236}">
                    <a16:creationId xmlns:a16="http://schemas.microsoft.com/office/drawing/2014/main" id="{D11BDC7E-31BF-4654-B39E-6C3859AB8A7B}"/>
                  </a:ext>
                </a:extLst>
              </p:cNvPr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024;p62">
                <a:extLst>
                  <a:ext uri="{FF2B5EF4-FFF2-40B4-BE49-F238E27FC236}">
                    <a16:creationId xmlns:a16="http://schemas.microsoft.com/office/drawing/2014/main" id="{F1F02B27-32DE-4EC7-8EAF-CDC690955650}"/>
                  </a:ext>
                </a:extLst>
              </p:cNvPr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025;p62">
                <a:extLst>
                  <a:ext uri="{FF2B5EF4-FFF2-40B4-BE49-F238E27FC236}">
                    <a16:creationId xmlns:a16="http://schemas.microsoft.com/office/drawing/2014/main" id="{BF7F06BE-37B7-491B-BB6A-79D63F128085}"/>
                  </a:ext>
                </a:extLst>
              </p:cNvPr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026;p62">
                <a:extLst>
                  <a:ext uri="{FF2B5EF4-FFF2-40B4-BE49-F238E27FC236}">
                    <a16:creationId xmlns:a16="http://schemas.microsoft.com/office/drawing/2014/main" id="{14DF6562-65FA-4214-8DD7-26AEEB43EF05}"/>
                  </a:ext>
                </a:extLst>
              </p:cNvPr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027;p62">
                <a:extLst>
                  <a:ext uri="{FF2B5EF4-FFF2-40B4-BE49-F238E27FC236}">
                    <a16:creationId xmlns:a16="http://schemas.microsoft.com/office/drawing/2014/main" id="{BBE84FC0-F5F6-492B-BB72-8399677ED7A1}"/>
                  </a:ext>
                </a:extLst>
              </p:cNvPr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028;p62">
                <a:extLst>
                  <a:ext uri="{FF2B5EF4-FFF2-40B4-BE49-F238E27FC236}">
                    <a16:creationId xmlns:a16="http://schemas.microsoft.com/office/drawing/2014/main" id="{E02374E7-4178-40B2-9508-D1BA132DAE97}"/>
                  </a:ext>
                </a:extLst>
              </p:cNvPr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029;p62">
                <a:extLst>
                  <a:ext uri="{FF2B5EF4-FFF2-40B4-BE49-F238E27FC236}">
                    <a16:creationId xmlns:a16="http://schemas.microsoft.com/office/drawing/2014/main" id="{28882270-AF53-4297-AFFA-6D6BB670F1F2}"/>
                  </a:ext>
                </a:extLst>
              </p:cNvPr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030;p62">
                <a:extLst>
                  <a:ext uri="{FF2B5EF4-FFF2-40B4-BE49-F238E27FC236}">
                    <a16:creationId xmlns:a16="http://schemas.microsoft.com/office/drawing/2014/main" id="{E3156997-874A-4415-94B7-870AC375C23D}"/>
                  </a:ext>
                </a:extLst>
              </p:cNvPr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031;p62">
                <a:extLst>
                  <a:ext uri="{FF2B5EF4-FFF2-40B4-BE49-F238E27FC236}">
                    <a16:creationId xmlns:a16="http://schemas.microsoft.com/office/drawing/2014/main" id="{174D2C4D-7DED-425C-B1A8-42128316617B}"/>
                  </a:ext>
                </a:extLst>
              </p:cNvPr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032;p62">
                <a:extLst>
                  <a:ext uri="{FF2B5EF4-FFF2-40B4-BE49-F238E27FC236}">
                    <a16:creationId xmlns:a16="http://schemas.microsoft.com/office/drawing/2014/main" id="{0FCD318B-080D-43DA-8204-EE4BFDF3B3DD}"/>
                  </a:ext>
                </a:extLst>
              </p:cNvPr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033;p62">
                <a:extLst>
                  <a:ext uri="{FF2B5EF4-FFF2-40B4-BE49-F238E27FC236}">
                    <a16:creationId xmlns:a16="http://schemas.microsoft.com/office/drawing/2014/main" id="{3E1E688E-01C0-4F3F-A76B-F275C5B964F4}"/>
                  </a:ext>
                </a:extLst>
              </p:cNvPr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034;p62">
                <a:extLst>
                  <a:ext uri="{FF2B5EF4-FFF2-40B4-BE49-F238E27FC236}">
                    <a16:creationId xmlns:a16="http://schemas.microsoft.com/office/drawing/2014/main" id="{C5F3CD6B-22BB-40EC-BC9A-03A5B11A37CE}"/>
                  </a:ext>
                </a:extLst>
              </p:cNvPr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035;p62">
                <a:extLst>
                  <a:ext uri="{FF2B5EF4-FFF2-40B4-BE49-F238E27FC236}">
                    <a16:creationId xmlns:a16="http://schemas.microsoft.com/office/drawing/2014/main" id="{BA502ED1-8676-4A78-939B-FB06BC753019}"/>
                  </a:ext>
                </a:extLst>
              </p:cNvPr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036;p62">
                <a:extLst>
                  <a:ext uri="{FF2B5EF4-FFF2-40B4-BE49-F238E27FC236}">
                    <a16:creationId xmlns:a16="http://schemas.microsoft.com/office/drawing/2014/main" id="{ECA7143F-CE0F-4975-81B3-AAF79459163B}"/>
                  </a:ext>
                </a:extLst>
              </p:cNvPr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037;p62">
                <a:extLst>
                  <a:ext uri="{FF2B5EF4-FFF2-40B4-BE49-F238E27FC236}">
                    <a16:creationId xmlns:a16="http://schemas.microsoft.com/office/drawing/2014/main" id="{8D9CB598-E5DB-4218-B254-861A0A6BBCE7}"/>
                  </a:ext>
                </a:extLst>
              </p:cNvPr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038;p62">
                <a:extLst>
                  <a:ext uri="{FF2B5EF4-FFF2-40B4-BE49-F238E27FC236}">
                    <a16:creationId xmlns:a16="http://schemas.microsoft.com/office/drawing/2014/main" id="{7D2BD5C9-14DF-4F1E-8489-0DDBFE896CE2}"/>
                  </a:ext>
                </a:extLst>
              </p:cNvPr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039;p62">
                <a:extLst>
                  <a:ext uri="{FF2B5EF4-FFF2-40B4-BE49-F238E27FC236}">
                    <a16:creationId xmlns:a16="http://schemas.microsoft.com/office/drawing/2014/main" id="{60123D37-8AD2-42F4-9255-A9462208CC5B}"/>
                  </a:ext>
                </a:extLst>
              </p:cNvPr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040;p62">
                <a:extLst>
                  <a:ext uri="{FF2B5EF4-FFF2-40B4-BE49-F238E27FC236}">
                    <a16:creationId xmlns:a16="http://schemas.microsoft.com/office/drawing/2014/main" id="{D4E32938-B688-4552-85BD-F59B3A3F7F54}"/>
                  </a:ext>
                </a:extLst>
              </p:cNvPr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041;p62">
                <a:extLst>
                  <a:ext uri="{FF2B5EF4-FFF2-40B4-BE49-F238E27FC236}">
                    <a16:creationId xmlns:a16="http://schemas.microsoft.com/office/drawing/2014/main" id="{D4A214DD-F943-4FA4-A6F4-62B24FD40BCA}"/>
                  </a:ext>
                </a:extLst>
              </p:cNvPr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042;p62">
                <a:extLst>
                  <a:ext uri="{FF2B5EF4-FFF2-40B4-BE49-F238E27FC236}">
                    <a16:creationId xmlns:a16="http://schemas.microsoft.com/office/drawing/2014/main" id="{367750DA-E59F-4E43-8947-EE0CA202574A}"/>
                  </a:ext>
                </a:extLst>
              </p:cNvPr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043;p62">
                <a:extLst>
                  <a:ext uri="{FF2B5EF4-FFF2-40B4-BE49-F238E27FC236}">
                    <a16:creationId xmlns:a16="http://schemas.microsoft.com/office/drawing/2014/main" id="{7EB0A843-2D6B-4067-98FE-9193C73541D6}"/>
                  </a:ext>
                </a:extLst>
              </p:cNvPr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044;p62">
                <a:extLst>
                  <a:ext uri="{FF2B5EF4-FFF2-40B4-BE49-F238E27FC236}">
                    <a16:creationId xmlns:a16="http://schemas.microsoft.com/office/drawing/2014/main" id="{9A161619-E2FC-4B61-9C22-DB2799A353E0}"/>
                  </a:ext>
                </a:extLst>
              </p:cNvPr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045;p62">
                <a:extLst>
                  <a:ext uri="{FF2B5EF4-FFF2-40B4-BE49-F238E27FC236}">
                    <a16:creationId xmlns:a16="http://schemas.microsoft.com/office/drawing/2014/main" id="{DE5C0B09-9390-4365-809C-5560EB52D5A2}"/>
                  </a:ext>
                </a:extLst>
              </p:cNvPr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046;p62">
                <a:extLst>
                  <a:ext uri="{FF2B5EF4-FFF2-40B4-BE49-F238E27FC236}">
                    <a16:creationId xmlns:a16="http://schemas.microsoft.com/office/drawing/2014/main" id="{EA3B9DD2-6D54-43BF-AAE5-8B94D580A2F1}"/>
                  </a:ext>
                </a:extLst>
              </p:cNvPr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047;p62">
                <a:extLst>
                  <a:ext uri="{FF2B5EF4-FFF2-40B4-BE49-F238E27FC236}">
                    <a16:creationId xmlns:a16="http://schemas.microsoft.com/office/drawing/2014/main" id="{B329E451-B3FE-4C5F-90CE-F7FC08794EB1}"/>
                  </a:ext>
                </a:extLst>
              </p:cNvPr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048;p62">
                <a:extLst>
                  <a:ext uri="{FF2B5EF4-FFF2-40B4-BE49-F238E27FC236}">
                    <a16:creationId xmlns:a16="http://schemas.microsoft.com/office/drawing/2014/main" id="{A638A3E8-6F5A-4B82-8EB2-78FA03915AFD}"/>
                  </a:ext>
                </a:extLst>
              </p:cNvPr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049;p62">
                <a:extLst>
                  <a:ext uri="{FF2B5EF4-FFF2-40B4-BE49-F238E27FC236}">
                    <a16:creationId xmlns:a16="http://schemas.microsoft.com/office/drawing/2014/main" id="{991D22DF-B992-4B20-8324-8BA7E11F086F}"/>
                  </a:ext>
                </a:extLst>
              </p:cNvPr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050;p62">
                <a:extLst>
                  <a:ext uri="{FF2B5EF4-FFF2-40B4-BE49-F238E27FC236}">
                    <a16:creationId xmlns:a16="http://schemas.microsoft.com/office/drawing/2014/main" id="{48E964C1-E14E-4DE5-8C80-E97F4002048D}"/>
                  </a:ext>
                </a:extLst>
              </p:cNvPr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051;p62">
                <a:extLst>
                  <a:ext uri="{FF2B5EF4-FFF2-40B4-BE49-F238E27FC236}">
                    <a16:creationId xmlns:a16="http://schemas.microsoft.com/office/drawing/2014/main" id="{02621175-B2DB-405F-A022-D919088ABAA6}"/>
                  </a:ext>
                </a:extLst>
              </p:cNvPr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052;p62">
                <a:extLst>
                  <a:ext uri="{FF2B5EF4-FFF2-40B4-BE49-F238E27FC236}">
                    <a16:creationId xmlns:a16="http://schemas.microsoft.com/office/drawing/2014/main" id="{704A27E5-D877-4BBA-941E-0F5C3B836675}"/>
                  </a:ext>
                </a:extLst>
              </p:cNvPr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053;p62">
                <a:extLst>
                  <a:ext uri="{FF2B5EF4-FFF2-40B4-BE49-F238E27FC236}">
                    <a16:creationId xmlns:a16="http://schemas.microsoft.com/office/drawing/2014/main" id="{935D7722-FC0B-4300-AB77-A8405B6766BF}"/>
                  </a:ext>
                </a:extLst>
              </p:cNvPr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054;p62">
                <a:extLst>
                  <a:ext uri="{FF2B5EF4-FFF2-40B4-BE49-F238E27FC236}">
                    <a16:creationId xmlns:a16="http://schemas.microsoft.com/office/drawing/2014/main" id="{B7A7FB66-CB28-4487-A3D7-A2B5AF5E7ED1}"/>
                  </a:ext>
                </a:extLst>
              </p:cNvPr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055;p62">
                <a:extLst>
                  <a:ext uri="{FF2B5EF4-FFF2-40B4-BE49-F238E27FC236}">
                    <a16:creationId xmlns:a16="http://schemas.microsoft.com/office/drawing/2014/main" id="{78417348-13FD-4ECC-A092-DC86B60B026D}"/>
                  </a:ext>
                </a:extLst>
              </p:cNvPr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056;p62">
                <a:extLst>
                  <a:ext uri="{FF2B5EF4-FFF2-40B4-BE49-F238E27FC236}">
                    <a16:creationId xmlns:a16="http://schemas.microsoft.com/office/drawing/2014/main" id="{24E44991-286B-49B8-9A46-61CEFC7BE3C7}"/>
                  </a:ext>
                </a:extLst>
              </p:cNvPr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057;p62">
                <a:extLst>
                  <a:ext uri="{FF2B5EF4-FFF2-40B4-BE49-F238E27FC236}">
                    <a16:creationId xmlns:a16="http://schemas.microsoft.com/office/drawing/2014/main" id="{43BD1CF1-EDBF-4B45-9E76-7B1D0D3D0314}"/>
                  </a:ext>
                </a:extLst>
              </p:cNvPr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058;p62">
                <a:extLst>
                  <a:ext uri="{FF2B5EF4-FFF2-40B4-BE49-F238E27FC236}">
                    <a16:creationId xmlns:a16="http://schemas.microsoft.com/office/drawing/2014/main" id="{8A7D46C6-5724-476C-ABE7-49686BCC1786}"/>
                  </a:ext>
                </a:extLst>
              </p:cNvPr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059;p62">
                <a:extLst>
                  <a:ext uri="{FF2B5EF4-FFF2-40B4-BE49-F238E27FC236}">
                    <a16:creationId xmlns:a16="http://schemas.microsoft.com/office/drawing/2014/main" id="{9838E11B-EC2F-4543-AD6F-EA0F447BBBAB}"/>
                  </a:ext>
                </a:extLst>
              </p:cNvPr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060;p62">
                <a:extLst>
                  <a:ext uri="{FF2B5EF4-FFF2-40B4-BE49-F238E27FC236}">
                    <a16:creationId xmlns:a16="http://schemas.microsoft.com/office/drawing/2014/main" id="{D3E2EF28-28DA-4B8E-B62F-1170C81EB468}"/>
                  </a:ext>
                </a:extLst>
              </p:cNvPr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061;p62">
                <a:extLst>
                  <a:ext uri="{FF2B5EF4-FFF2-40B4-BE49-F238E27FC236}">
                    <a16:creationId xmlns:a16="http://schemas.microsoft.com/office/drawing/2014/main" id="{B4430FD8-F3A8-4ECF-9C36-E364E893BB23}"/>
                  </a:ext>
                </a:extLst>
              </p:cNvPr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062;p62">
                <a:extLst>
                  <a:ext uri="{FF2B5EF4-FFF2-40B4-BE49-F238E27FC236}">
                    <a16:creationId xmlns:a16="http://schemas.microsoft.com/office/drawing/2014/main" id="{4D935232-D509-495F-8C65-80ECD1C08EBB}"/>
                  </a:ext>
                </a:extLst>
              </p:cNvPr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063;p62">
                <a:extLst>
                  <a:ext uri="{FF2B5EF4-FFF2-40B4-BE49-F238E27FC236}">
                    <a16:creationId xmlns:a16="http://schemas.microsoft.com/office/drawing/2014/main" id="{5FD2BDE5-8105-4875-815F-7A3FA5A30C3A}"/>
                  </a:ext>
                </a:extLst>
              </p:cNvPr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064;p62">
                <a:extLst>
                  <a:ext uri="{FF2B5EF4-FFF2-40B4-BE49-F238E27FC236}">
                    <a16:creationId xmlns:a16="http://schemas.microsoft.com/office/drawing/2014/main" id="{B19A9EF5-5F92-45BE-A1FA-9C22A3BAFF56}"/>
                  </a:ext>
                </a:extLst>
              </p:cNvPr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065;p62">
                <a:extLst>
                  <a:ext uri="{FF2B5EF4-FFF2-40B4-BE49-F238E27FC236}">
                    <a16:creationId xmlns:a16="http://schemas.microsoft.com/office/drawing/2014/main" id="{660A517E-0F17-4B57-8B27-1160CF0B1DE0}"/>
                  </a:ext>
                </a:extLst>
              </p:cNvPr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066;p62">
                <a:extLst>
                  <a:ext uri="{FF2B5EF4-FFF2-40B4-BE49-F238E27FC236}">
                    <a16:creationId xmlns:a16="http://schemas.microsoft.com/office/drawing/2014/main" id="{1625FC62-2204-4FAD-996C-849EA3E67659}"/>
                  </a:ext>
                </a:extLst>
              </p:cNvPr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067;p62">
                <a:extLst>
                  <a:ext uri="{FF2B5EF4-FFF2-40B4-BE49-F238E27FC236}">
                    <a16:creationId xmlns:a16="http://schemas.microsoft.com/office/drawing/2014/main" id="{5EBCE06E-1B0E-4AF5-AE60-0FC221EAE477}"/>
                  </a:ext>
                </a:extLst>
              </p:cNvPr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068;p62">
                <a:extLst>
                  <a:ext uri="{FF2B5EF4-FFF2-40B4-BE49-F238E27FC236}">
                    <a16:creationId xmlns:a16="http://schemas.microsoft.com/office/drawing/2014/main" id="{DFB73734-4CE6-4AE3-9A41-247308AF7CDC}"/>
                  </a:ext>
                </a:extLst>
              </p:cNvPr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069;p62">
                <a:extLst>
                  <a:ext uri="{FF2B5EF4-FFF2-40B4-BE49-F238E27FC236}">
                    <a16:creationId xmlns:a16="http://schemas.microsoft.com/office/drawing/2014/main" id="{9D234DD4-9DB0-42BE-B58C-C53BB5B1C067}"/>
                  </a:ext>
                </a:extLst>
              </p:cNvPr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070;p62">
                <a:extLst>
                  <a:ext uri="{FF2B5EF4-FFF2-40B4-BE49-F238E27FC236}">
                    <a16:creationId xmlns:a16="http://schemas.microsoft.com/office/drawing/2014/main" id="{02C8E008-BE74-433C-8D88-3F635C96ED9B}"/>
                  </a:ext>
                </a:extLst>
              </p:cNvPr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071;p62">
                <a:extLst>
                  <a:ext uri="{FF2B5EF4-FFF2-40B4-BE49-F238E27FC236}">
                    <a16:creationId xmlns:a16="http://schemas.microsoft.com/office/drawing/2014/main" id="{85832134-6B36-4853-B1A0-27CB00B2D474}"/>
                  </a:ext>
                </a:extLst>
              </p:cNvPr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072;p62">
                <a:extLst>
                  <a:ext uri="{FF2B5EF4-FFF2-40B4-BE49-F238E27FC236}">
                    <a16:creationId xmlns:a16="http://schemas.microsoft.com/office/drawing/2014/main" id="{2F45B8C6-8D25-4EA2-8D4A-CC0BD90C2869}"/>
                  </a:ext>
                </a:extLst>
              </p:cNvPr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73;p62">
                <a:extLst>
                  <a:ext uri="{FF2B5EF4-FFF2-40B4-BE49-F238E27FC236}">
                    <a16:creationId xmlns:a16="http://schemas.microsoft.com/office/drawing/2014/main" id="{229EA770-B91B-4DD2-B6CE-7C1A684AFA99}"/>
                  </a:ext>
                </a:extLst>
              </p:cNvPr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074;p62">
                <a:extLst>
                  <a:ext uri="{FF2B5EF4-FFF2-40B4-BE49-F238E27FC236}">
                    <a16:creationId xmlns:a16="http://schemas.microsoft.com/office/drawing/2014/main" id="{E69C2568-646E-493D-A7C3-746EA006A6CB}"/>
                  </a:ext>
                </a:extLst>
              </p:cNvPr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075;p62">
                <a:extLst>
                  <a:ext uri="{FF2B5EF4-FFF2-40B4-BE49-F238E27FC236}">
                    <a16:creationId xmlns:a16="http://schemas.microsoft.com/office/drawing/2014/main" id="{20E2B2A5-99F5-4DBB-BA6A-E99C3A3229DD}"/>
                  </a:ext>
                </a:extLst>
              </p:cNvPr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076;p62">
                <a:extLst>
                  <a:ext uri="{FF2B5EF4-FFF2-40B4-BE49-F238E27FC236}">
                    <a16:creationId xmlns:a16="http://schemas.microsoft.com/office/drawing/2014/main" id="{2C680285-703A-4499-B85B-87BFDAC32E02}"/>
                  </a:ext>
                </a:extLst>
              </p:cNvPr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077;p62">
                <a:extLst>
                  <a:ext uri="{FF2B5EF4-FFF2-40B4-BE49-F238E27FC236}">
                    <a16:creationId xmlns:a16="http://schemas.microsoft.com/office/drawing/2014/main" id="{56BA585A-3F9E-4952-A5DF-39C09D516A39}"/>
                  </a:ext>
                </a:extLst>
              </p:cNvPr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078;p62">
                <a:extLst>
                  <a:ext uri="{FF2B5EF4-FFF2-40B4-BE49-F238E27FC236}">
                    <a16:creationId xmlns:a16="http://schemas.microsoft.com/office/drawing/2014/main" id="{81E16C70-EF88-4DB2-96B6-12E170E1E897}"/>
                  </a:ext>
                </a:extLst>
              </p:cNvPr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79;p62">
                <a:extLst>
                  <a:ext uri="{FF2B5EF4-FFF2-40B4-BE49-F238E27FC236}">
                    <a16:creationId xmlns:a16="http://schemas.microsoft.com/office/drawing/2014/main" id="{1A96B70A-EF99-45A0-A015-F2C571204913}"/>
                  </a:ext>
                </a:extLst>
              </p:cNvPr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80;p62">
                <a:extLst>
                  <a:ext uri="{FF2B5EF4-FFF2-40B4-BE49-F238E27FC236}">
                    <a16:creationId xmlns:a16="http://schemas.microsoft.com/office/drawing/2014/main" id="{6C7B0083-B0AD-47B0-89FD-409EB9765B01}"/>
                  </a:ext>
                </a:extLst>
              </p:cNvPr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81;p62">
                <a:extLst>
                  <a:ext uri="{FF2B5EF4-FFF2-40B4-BE49-F238E27FC236}">
                    <a16:creationId xmlns:a16="http://schemas.microsoft.com/office/drawing/2014/main" id="{6E39A34E-CB05-47FC-8F7C-095432EAE95A}"/>
                  </a:ext>
                </a:extLst>
              </p:cNvPr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82;p62">
                <a:extLst>
                  <a:ext uri="{FF2B5EF4-FFF2-40B4-BE49-F238E27FC236}">
                    <a16:creationId xmlns:a16="http://schemas.microsoft.com/office/drawing/2014/main" id="{90C549EB-F9AA-411B-9493-F6805BD64481}"/>
                  </a:ext>
                </a:extLst>
              </p:cNvPr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83;p62">
                <a:extLst>
                  <a:ext uri="{FF2B5EF4-FFF2-40B4-BE49-F238E27FC236}">
                    <a16:creationId xmlns:a16="http://schemas.microsoft.com/office/drawing/2014/main" id="{5D5DDDC6-0D88-4F58-9900-9F387B173CF5}"/>
                  </a:ext>
                </a:extLst>
              </p:cNvPr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84;p62">
                <a:extLst>
                  <a:ext uri="{FF2B5EF4-FFF2-40B4-BE49-F238E27FC236}">
                    <a16:creationId xmlns:a16="http://schemas.microsoft.com/office/drawing/2014/main" id="{B8E6EB00-3C60-48A0-BE57-F50277581D8B}"/>
                  </a:ext>
                </a:extLst>
              </p:cNvPr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85;p62">
                <a:extLst>
                  <a:ext uri="{FF2B5EF4-FFF2-40B4-BE49-F238E27FC236}">
                    <a16:creationId xmlns:a16="http://schemas.microsoft.com/office/drawing/2014/main" id="{AA69479F-EB8D-45F6-8FDC-C1A2197101B5}"/>
                  </a:ext>
                </a:extLst>
              </p:cNvPr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86;p62">
                <a:extLst>
                  <a:ext uri="{FF2B5EF4-FFF2-40B4-BE49-F238E27FC236}">
                    <a16:creationId xmlns:a16="http://schemas.microsoft.com/office/drawing/2014/main" id="{E34A2437-8D31-4D5C-9F1B-1449FF5F9CD6}"/>
                  </a:ext>
                </a:extLst>
              </p:cNvPr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7;p62">
                <a:extLst>
                  <a:ext uri="{FF2B5EF4-FFF2-40B4-BE49-F238E27FC236}">
                    <a16:creationId xmlns:a16="http://schemas.microsoft.com/office/drawing/2014/main" id="{19FDF403-DD98-4BC5-A65B-8369E5348647}"/>
                  </a:ext>
                </a:extLst>
              </p:cNvPr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88;p62">
                <a:extLst>
                  <a:ext uri="{FF2B5EF4-FFF2-40B4-BE49-F238E27FC236}">
                    <a16:creationId xmlns:a16="http://schemas.microsoft.com/office/drawing/2014/main" id="{EA55B426-8523-48A1-AF81-C8EDC57E6EF7}"/>
                  </a:ext>
                </a:extLst>
              </p:cNvPr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089;p62">
                <a:extLst>
                  <a:ext uri="{FF2B5EF4-FFF2-40B4-BE49-F238E27FC236}">
                    <a16:creationId xmlns:a16="http://schemas.microsoft.com/office/drawing/2014/main" id="{DFF777F7-5A71-4E67-AB3C-99D3CCDA3CC2}"/>
                  </a:ext>
                </a:extLst>
              </p:cNvPr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090;p62">
                <a:extLst>
                  <a:ext uri="{FF2B5EF4-FFF2-40B4-BE49-F238E27FC236}">
                    <a16:creationId xmlns:a16="http://schemas.microsoft.com/office/drawing/2014/main" id="{697D462F-42D0-4BC3-AADD-CB8932ABC654}"/>
                  </a:ext>
                </a:extLst>
              </p:cNvPr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091;p62">
                <a:extLst>
                  <a:ext uri="{FF2B5EF4-FFF2-40B4-BE49-F238E27FC236}">
                    <a16:creationId xmlns:a16="http://schemas.microsoft.com/office/drawing/2014/main" id="{4F029639-FB3B-4324-8C15-C1AC245EB35C}"/>
                  </a:ext>
                </a:extLst>
              </p:cNvPr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092;p62">
                <a:extLst>
                  <a:ext uri="{FF2B5EF4-FFF2-40B4-BE49-F238E27FC236}">
                    <a16:creationId xmlns:a16="http://schemas.microsoft.com/office/drawing/2014/main" id="{F0A96171-0F2D-43A8-BB30-AB93BFC9AD78}"/>
                  </a:ext>
                </a:extLst>
              </p:cNvPr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093;p62">
                <a:extLst>
                  <a:ext uri="{FF2B5EF4-FFF2-40B4-BE49-F238E27FC236}">
                    <a16:creationId xmlns:a16="http://schemas.microsoft.com/office/drawing/2014/main" id="{5AC0C17E-71CB-4675-8399-286B23A74C43}"/>
                  </a:ext>
                </a:extLst>
              </p:cNvPr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094;p62">
                <a:extLst>
                  <a:ext uri="{FF2B5EF4-FFF2-40B4-BE49-F238E27FC236}">
                    <a16:creationId xmlns:a16="http://schemas.microsoft.com/office/drawing/2014/main" id="{3A0DDE96-C9DA-4D79-AF23-22F6C5832F43}"/>
                  </a:ext>
                </a:extLst>
              </p:cNvPr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095;p62">
                <a:extLst>
                  <a:ext uri="{FF2B5EF4-FFF2-40B4-BE49-F238E27FC236}">
                    <a16:creationId xmlns:a16="http://schemas.microsoft.com/office/drawing/2014/main" id="{E16D1783-79C4-421E-B280-E5348D54A738}"/>
                  </a:ext>
                </a:extLst>
              </p:cNvPr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096;p62">
                <a:extLst>
                  <a:ext uri="{FF2B5EF4-FFF2-40B4-BE49-F238E27FC236}">
                    <a16:creationId xmlns:a16="http://schemas.microsoft.com/office/drawing/2014/main" id="{E85262B7-5EA1-46D0-A864-DDBF740D0172}"/>
                  </a:ext>
                </a:extLst>
              </p:cNvPr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097;p62">
                <a:extLst>
                  <a:ext uri="{FF2B5EF4-FFF2-40B4-BE49-F238E27FC236}">
                    <a16:creationId xmlns:a16="http://schemas.microsoft.com/office/drawing/2014/main" id="{27240A8C-19AA-4F9D-84C0-74D49190186A}"/>
                  </a:ext>
                </a:extLst>
              </p:cNvPr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098;p62">
                <a:extLst>
                  <a:ext uri="{FF2B5EF4-FFF2-40B4-BE49-F238E27FC236}">
                    <a16:creationId xmlns:a16="http://schemas.microsoft.com/office/drawing/2014/main" id="{D5A5EE77-AA3E-479E-A364-F90607BB08A3}"/>
                  </a:ext>
                </a:extLst>
              </p:cNvPr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099;p62">
                <a:extLst>
                  <a:ext uri="{FF2B5EF4-FFF2-40B4-BE49-F238E27FC236}">
                    <a16:creationId xmlns:a16="http://schemas.microsoft.com/office/drawing/2014/main" id="{6D4422DC-5FA0-4978-B777-48AA5A42F1C7}"/>
                  </a:ext>
                </a:extLst>
              </p:cNvPr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100;p62">
                <a:extLst>
                  <a:ext uri="{FF2B5EF4-FFF2-40B4-BE49-F238E27FC236}">
                    <a16:creationId xmlns:a16="http://schemas.microsoft.com/office/drawing/2014/main" id="{982EAD23-AC3E-47D8-B796-FA202D4F31AE}"/>
                  </a:ext>
                </a:extLst>
              </p:cNvPr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101;p62">
                <a:extLst>
                  <a:ext uri="{FF2B5EF4-FFF2-40B4-BE49-F238E27FC236}">
                    <a16:creationId xmlns:a16="http://schemas.microsoft.com/office/drawing/2014/main" id="{E4175308-DEA4-411C-A6B9-BBA54DC0C400}"/>
                  </a:ext>
                </a:extLst>
              </p:cNvPr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102;p62">
                <a:extLst>
                  <a:ext uri="{FF2B5EF4-FFF2-40B4-BE49-F238E27FC236}">
                    <a16:creationId xmlns:a16="http://schemas.microsoft.com/office/drawing/2014/main" id="{4930B737-A0ED-4FE2-AA01-E4AF9B83DB57}"/>
                  </a:ext>
                </a:extLst>
              </p:cNvPr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103;p62">
                <a:extLst>
                  <a:ext uri="{FF2B5EF4-FFF2-40B4-BE49-F238E27FC236}">
                    <a16:creationId xmlns:a16="http://schemas.microsoft.com/office/drawing/2014/main" id="{0220D755-A281-4376-B5A7-E67EE53607F7}"/>
                  </a:ext>
                </a:extLst>
              </p:cNvPr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104;p62">
                <a:extLst>
                  <a:ext uri="{FF2B5EF4-FFF2-40B4-BE49-F238E27FC236}">
                    <a16:creationId xmlns:a16="http://schemas.microsoft.com/office/drawing/2014/main" id="{CCBC2595-1427-4762-85A9-5CFF22FE5754}"/>
                  </a:ext>
                </a:extLst>
              </p:cNvPr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105;p62">
                <a:extLst>
                  <a:ext uri="{FF2B5EF4-FFF2-40B4-BE49-F238E27FC236}">
                    <a16:creationId xmlns:a16="http://schemas.microsoft.com/office/drawing/2014/main" id="{5723AC77-C0DE-4A60-AD4A-08DE5901C982}"/>
                  </a:ext>
                </a:extLst>
              </p:cNvPr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106;p62">
                <a:extLst>
                  <a:ext uri="{FF2B5EF4-FFF2-40B4-BE49-F238E27FC236}">
                    <a16:creationId xmlns:a16="http://schemas.microsoft.com/office/drawing/2014/main" id="{3C70AFEC-97CD-49F6-A9DF-DECD53A89542}"/>
                  </a:ext>
                </a:extLst>
              </p:cNvPr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107;p62">
                <a:extLst>
                  <a:ext uri="{FF2B5EF4-FFF2-40B4-BE49-F238E27FC236}">
                    <a16:creationId xmlns:a16="http://schemas.microsoft.com/office/drawing/2014/main" id="{20475E1F-9352-4E91-9D39-92DAB1E13603}"/>
                  </a:ext>
                </a:extLst>
              </p:cNvPr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108;p62">
                <a:extLst>
                  <a:ext uri="{FF2B5EF4-FFF2-40B4-BE49-F238E27FC236}">
                    <a16:creationId xmlns:a16="http://schemas.microsoft.com/office/drawing/2014/main" id="{E9149AEC-6867-4866-B98B-13443C4BA284}"/>
                  </a:ext>
                </a:extLst>
              </p:cNvPr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109;p62">
                <a:extLst>
                  <a:ext uri="{FF2B5EF4-FFF2-40B4-BE49-F238E27FC236}">
                    <a16:creationId xmlns:a16="http://schemas.microsoft.com/office/drawing/2014/main" id="{1F7A6214-6E66-4130-8EDA-4A6156161238}"/>
                  </a:ext>
                </a:extLst>
              </p:cNvPr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110;p62">
                <a:extLst>
                  <a:ext uri="{FF2B5EF4-FFF2-40B4-BE49-F238E27FC236}">
                    <a16:creationId xmlns:a16="http://schemas.microsoft.com/office/drawing/2014/main" id="{5C011110-0A17-4EDB-BC9F-13FA41EF352C}"/>
                  </a:ext>
                </a:extLst>
              </p:cNvPr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111;p62">
                <a:extLst>
                  <a:ext uri="{FF2B5EF4-FFF2-40B4-BE49-F238E27FC236}">
                    <a16:creationId xmlns:a16="http://schemas.microsoft.com/office/drawing/2014/main" id="{B435C165-64ED-4DC9-A6E8-5DF67B247F4F}"/>
                  </a:ext>
                </a:extLst>
              </p:cNvPr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112;p62">
                <a:extLst>
                  <a:ext uri="{FF2B5EF4-FFF2-40B4-BE49-F238E27FC236}">
                    <a16:creationId xmlns:a16="http://schemas.microsoft.com/office/drawing/2014/main" id="{5A4E8C07-0A81-4F04-9BBA-89F0F89D7F77}"/>
                  </a:ext>
                </a:extLst>
              </p:cNvPr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113;p62">
                <a:extLst>
                  <a:ext uri="{FF2B5EF4-FFF2-40B4-BE49-F238E27FC236}">
                    <a16:creationId xmlns:a16="http://schemas.microsoft.com/office/drawing/2014/main" id="{80C7F73B-452F-4795-A94F-7F2C0ED2D481}"/>
                  </a:ext>
                </a:extLst>
              </p:cNvPr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114;p62">
                <a:extLst>
                  <a:ext uri="{FF2B5EF4-FFF2-40B4-BE49-F238E27FC236}">
                    <a16:creationId xmlns:a16="http://schemas.microsoft.com/office/drawing/2014/main" id="{B5DF8A55-90B3-4A56-B586-CAADAE651099}"/>
                  </a:ext>
                </a:extLst>
              </p:cNvPr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115;p62">
                <a:extLst>
                  <a:ext uri="{FF2B5EF4-FFF2-40B4-BE49-F238E27FC236}">
                    <a16:creationId xmlns:a16="http://schemas.microsoft.com/office/drawing/2014/main" id="{1E5E4781-D4F0-4DCD-97FE-24187FA7B494}"/>
                  </a:ext>
                </a:extLst>
              </p:cNvPr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116;p62">
                <a:extLst>
                  <a:ext uri="{FF2B5EF4-FFF2-40B4-BE49-F238E27FC236}">
                    <a16:creationId xmlns:a16="http://schemas.microsoft.com/office/drawing/2014/main" id="{4C252D1E-8D44-4F99-8EC8-D92A9E5BAD6E}"/>
                  </a:ext>
                </a:extLst>
              </p:cNvPr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117;p62">
                <a:extLst>
                  <a:ext uri="{FF2B5EF4-FFF2-40B4-BE49-F238E27FC236}">
                    <a16:creationId xmlns:a16="http://schemas.microsoft.com/office/drawing/2014/main" id="{7CEA2C4E-6A30-4B28-94CA-55DDA775520C}"/>
                  </a:ext>
                </a:extLst>
              </p:cNvPr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118;p62">
                <a:extLst>
                  <a:ext uri="{FF2B5EF4-FFF2-40B4-BE49-F238E27FC236}">
                    <a16:creationId xmlns:a16="http://schemas.microsoft.com/office/drawing/2014/main" id="{0BB9AE93-027D-4F0E-9083-84330A0BB66C}"/>
                  </a:ext>
                </a:extLst>
              </p:cNvPr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119;p62">
                <a:extLst>
                  <a:ext uri="{FF2B5EF4-FFF2-40B4-BE49-F238E27FC236}">
                    <a16:creationId xmlns:a16="http://schemas.microsoft.com/office/drawing/2014/main" id="{E0C4C0ED-9C16-490D-8F78-DCAEFB985636}"/>
                  </a:ext>
                </a:extLst>
              </p:cNvPr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120;p62">
                <a:extLst>
                  <a:ext uri="{FF2B5EF4-FFF2-40B4-BE49-F238E27FC236}">
                    <a16:creationId xmlns:a16="http://schemas.microsoft.com/office/drawing/2014/main" id="{5D33C203-6DCB-45A2-8664-CE556BCC0AFB}"/>
                  </a:ext>
                </a:extLst>
              </p:cNvPr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121;p62">
                <a:extLst>
                  <a:ext uri="{FF2B5EF4-FFF2-40B4-BE49-F238E27FC236}">
                    <a16:creationId xmlns:a16="http://schemas.microsoft.com/office/drawing/2014/main" id="{9B5A6781-2B5C-4826-A238-DD8985114B21}"/>
                  </a:ext>
                </a:extLst>
              </p:cNvPr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122;p62">
                <a:extLst>
                  <a:ext uri="{FF2B5EF4-FFF2-40B4-BE49-F238E27FC236}">
                    <a16:creationId xmlns:a16="http://schemas.microsoft.com/office/drawing/2014/main" id="{B1832F6C-0EEE-4B59-9475-1E83476127CC}"/>
                  </a:ext>
                </a:extLst>
              </p:cNvPr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123;p62">
                <a:extLst>
                  <a:ext uri="{FF2B5EF4-FFF2-40B4-BE49-F238E27FC236}">
                    <a16:creationId xmlns:a16="http://schemas.microsoft.com/office/drawing/2014/main" id="{07B2DA3E-556A-426A-8537-9C6EBE89E19B}"/>
                  </a:ext>
                </a:extLst>
              </p:cNvPr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124;p62">
                <a:extLst>
                  <a:ext uri="{FF2B5EF4-FFF2-40B4-BE49-F238E27FC236}">
                    <a16:creationId xmlns:a16="http://schemas.microsoft.com/office/drawing/2014/main" id="{95E26212-DCB9-423E-845C-BF146DBF951F}"/>
                  </a:ext>
                </a:extLst>
              </p:cNvPr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125;p62">
                <a:extLst>
                  <a:ext uri="{FF2B5EF4-FFF2-40B4-BE49-F238E27FC236}">
                    <a16:creationId xmlns:a16="http://schemas.microsoft.com/office/drawing/2014/main" id="{8E9CF837-72B7-4369-A246-D54BC09001A8}"/>
                  </a:ext>
                </a:extLst>
              </p:cNvPr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126;p62">
                <a:extLst>
                  <a:ext uri="{FF2B5EF4-FFF2-40B4-BE49-F238E27FC236}">
                    <a16:creationId xmlns:a16="http://schemas.microsoft.com/office/drawing/2014/main" id="{F1C75D61-D390-4D1F-B2E4-DFA51BAF45BA}"/>
                  </a:ext>
                </a:extLst>
              </p:cNvPr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127;p62">
                <a:extLst>
                  <a:ext uri="{FF2B5EF4-FFF2-40B4-BE49-F238E27FC236}">
                    <a16:creationId xmlns:a16="http://schemas.microsoft.com/office/drawing/2014/main" id="{2EC717B1-27E0-446C-9C18-5D42B488C9A3}"/>
                  </a:ext>
                </a:extLst>
              </p:cNvPr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128;p62">
                <a:extLst>
                  <a:ext uri="{FF2B5EF4-FFF2-40B4-BE49-F238E27FC236}">
                    <a16:creationId xmlns:a16="http://schemas.microsoft.com/office/drawing/2014/main" id="{63C81F75-D778-4071-A05F-D965E7E80FCF}"/>
                  </a:ext>
                </a:extLst>
              </p:cNvPr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129;p62">
                <a:extLst>
                  <a:ext uri="{FF2B5EF4-FFF2-40B4-BE49-F238E27FC236}">
                    <a16:creationId xmlns:a16="http://schemas.microsoft.com/office/drawing/2014/main" id="{410B01FE-F420-49FA-B94C-D0CBEC31162F}"/>
                  </a:ext>
                </a:extLst>
              </p:cNvPr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130;p62">
                <a:extLst>
                  <a:ext uri="{FF2B5EF4-FFF2-40B4-BE49-F238E27FC236}">
                    <a16:creationId xmlns:a16="http://schemas.microsoft.com/office/drawing/2014/main" id="{06795FFC-76B8-4B3C-BE49-476086B351D7}"/>
                  </a:ext>
                </a:extLst>
              </p:cNvPr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131;p62">
                <a:extLst>
                  <a:ext uri="{FF2B5EF4-FFF2-40B4-BE49-F238E27FC236}">
                    <a16:creationId xmlns:a16="http://schemas.microsoft.com/office/drawing/2014/main" id="{4A6069CB-265B-4352-AE7F-A9767E539ECD}"/>
                  </a:ext>
                </a:extLst>
              </p:cNvPr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132;p62">
                <a:extLst>
                  <a:ext uri="{FF2B5EF4-FFF2-40B4-BE49-F238E27FC236}">
                    <a16:creationId xmlns:a16="http://schemas.microsoft.com/office/drawing/2014/main" id="{98602468-02A4-4E24-8D79-61CC40637752}"/>
                  </a:ext>
                </a:extLst>
              </p:cNvPr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133;p62">
                <a:extLst>
                  <a:ext uri="{FF2B5EF4-FFF2-40B4-BE49-F238E27FC236}">
                    <a16:creationId xmlns:a16="http://schemas.microsoft.com/office/drawing/2014/main" id="{84121241-1F44-4E66-A9EE-5E12F3E3E29B}"/>
                  </a:ext>
                </a:extLst>
              </p:cNvPr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0134;p62">
              <a:extLst>
                <a:ext uri="{FF2B5EF4-FFF2-40B4-BE49-F238E27FC236}">
                  <a16:creationId xmlns:a16="http://schemas.microsoft.com/office/drawing/2014/main" id="{199B4DB8-D127-461B-9FC5-3602F015807F}"/>
                </a:ext>
              </a:extLst>
            </p:cNvPr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35;p62">
              <a:extLst>
                <a:ext uri="{FF2B5EF4-FFF2-40B4-BE49-F238E27FC236}">
                  <a16:creationId xmlns:a16="http://schemas.microsoft.com/office/drawing/2014/main" id="{1220C8B8-3DBA-4EE8-95E5-0BABAA3F911E}"/>
                </a:ext>
              </a:extLst>
            </p:cNvPr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36;p62">
              <a:extLst>
                <a:ext uri="{FF2B5EF4-FFF2-40B4-BE49-F238E27FC236}">
                  <a16:creationId xmlns:a16="http://schemas.microsoft.com/office/drawing/2014/main" id="{E0944919-CB72-4CE7-AA5B-9AECEDA26670}"/>
                </a:ext>
              </a:extLst>
            </p:cNvPr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37;p62">
              <a:extLst>
                <a:ext uri="{FF2B5EF4-FFF2-40B4-BE49-F238E27FC236}">
                  <a16:creationId xmlns:a16="http://schemas.microsoft.com/office/drawing/2014/main" id="{CB3EABDC-50C3-4B8B-B4D3-8C5B12AD2E29}"/>
                </a:ext>
              </a:extLst>
            </p:cNvPr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38;p62">
              <a:extLst>
                <a:ext uri="{FF2B5EF4-FFF2-40B4-BE49-F238E27FC236}">
                  <a16:creationId xmlns:a16="http://schemas.microsoft.com/office/drawing/2014/main" id="{AFE6D7DF-F63B-484B-A1C9-69E981CC0CB9}"/>
                </a:ext>
              </a:extLst>
            </p:cNvPr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39;p62">
              <a:extLst>
                <a:ext uri="{FF2B5EF4-FFF2-40B4-BE49-F238E27FC236}">
                  <a16:creationId xmlns:a16="http://schemas.microsoft.com/office/drawing/2014/main" id="{8AC51D1D-DEA9-4843-BFB8-E3B0E90A5E11}"/>
                </a:ext>
              </a:extLst>
            </p:cNvPr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40;p62">
              <a:extLst>
                <a:ext uri="{FF2B5EF4-FFF2-40B4-BE49-F238E27FC236}">
                  <a16:creationId xmlns:a16="http://schemas.microsoft.com/office/drawing/2014/main" id="{2F5F65C6-F3CB-4000-B344-7DE7BC87B294}"/>
                </a:ext>
              </a:extLst>
            </p:cNvPr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41;p62">
              <a:extLst>
                <a:ext uri="{FF2B5EF4-FFF2-40B4-BE49-F238E27FC236}">
                  <a16:creationId xmlns:a16="http://schemas.microsoft.com/office/drawing/2014/main" id="{40F5AA44-31BC-4977-BD3D-2D778BB742F1}"/>
                </a:ext>
              </a:extLst>
            </p:cNvPr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42;p62">
              <a:extLst>
                <a:ext uri="{FF2B5EF4-FFF2-40B4-BE49-F238E27FC236}">
                  <a16:creationId xmlns:a16="http://schemas.microsoft.com/office/drawing/2014/main" id="{AC85292F-6F5B-4C8D-AC5F-22D9D5C7FE86}"/>
                </a:ext>
              </a:extLst>
            </p:cNvPr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43;p62">
              <a:extLst>
                <a:ext uri="{FF2B5EF4-FFF2-40B4-BE49-F238E27FC236}">
                  <a16:creationId xmlns:a16="http://schemas.microsoft.com/office/drawing/2014/main" id="{CB011E56-5FA6-434C-91C3-9F74CFBB89C0}"/>
                </a:ext>
              </a:extLst>
            </p:cNvPr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10373;p62">
            <a:extLst>
              <a:ext uri="{FF2B5EF4-FFF2-40B4-BE49-F238E27FC236}">
                <a16:creationId xmlns:a16="http://schemas.microsoft.com/office/drawing/2014/main" id="{E266118F-14EB-4564-957E-0A742BB9A264}"/>
              </a:ext>
            </a:extLst>
          </p:cNvPr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471" name="Google Shape;10374;p62">
              <a:extLst>
                <a:ext uri="{FF2B5EF4-FFF2-40B4-BE49-F238E27FC236}">
                  <a16:creationId xmlns:a16="http://schemas.microsoft.com/office/drawing/2014/main" id="{11489FD7-53AB-4C99-88A0-F91509F07C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75;p62">
              <a:extLst>
                <a:ext uri="{FF2B5EF4-FFF2-40B4-BE49-F238E27FC236}">
                  <a16:creationId xmlns:a16="http://schemas.microsoft.com/office/drawing/2014/main" id="{2394C178-3406-468D-983F-E6FEA2BA2EC0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76;p62">
              <a:extLst>
                <a:ext uri="{FF2B5EF4-FFF2-40B4-BE49-F238E27FC236}">
                  <a16:creationId xmlns:a16="http://schemas.microsoft.com/office/drawing/2014/main" id="{C6BE20D2-680F-4811-B0D4-A77CDA7B9BCF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7;p62">
              <a:extLst>
                <a:ext uri="{FF2B5EF4-FFF2-40B4-BE49-F238E27FC236}">
                  <a16:creationId xmlns:a16="http://schemas.microsoft.com/office/drawing/2014/main" id="{421508A7-55DF-4DD0-846B-4BEFE68131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78;p62">
              <a:extLst>
                <a:ext uri="{FF2B5EF4-FFF2-40B4-BE49-F238E27FC236}">
                  <a16:creationId xmlns:a16="http://schemas.microsoft.com/office/drawing/2014/main" id="{477D7E59-B816-4EA1-8BC7-89266E4B6F99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79;p62">
              <a:extLst>
                <a:ext uri="{FF2B5EF4-FFF2-40B4-BE49-F238E27FC236}">
                  <a16:creationId xmlns:a16="http://schemas.microsoft.com/office/drawing/2014/main" id="{C521B10C-072D-4579-8B82-FA05501B2935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380;p62">
              <a:extLst>
                <a:ext uri="{FF2B5EF4-FFF2-40B4-BE49-F238E27FC236}">
                  <a16:creationId xmlns:a16="http://schemas.microsoft.com/office/drawing/2014/main" id="{D81E8FF0-7C32-4BF6-8981-9A37D87242E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381;p62">
              <a:extLst>
                <a:ext uri="{FF2B5EF4-FFF2-40B4-BE49-F238E27FC236}">
                  <a16:creationId xmlns:a16="http://schemas.microsoft.com/office/drawing/2014/main" id="{D82A092D-694C-4FE7-90C6-D6A614311044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382;p62">
              <a:extLst>
                <a:ext uri="{FF2B5EF4-FFF2-40B4-BE49-F238E27FC236}">
                  <a16:creationId xmlns:a16="http://schemas.microsoft.com/office/drawing/2014/main" id="{26732E46-1311-4E61-947B-398C3B5361DA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383;p62">
              <a:extLst>
                <a:ext uri="{FF2B5EF4-FFF2-40B4-BE49-F238E27FC236}">
                  <a16:creationId xmlns:a16="http://schemas.microsoft.com/office/drawing/2014/main" id="{7E42C8E3-6E66-4814-B6E5-205A8C9855DB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384;p62">
              <a:extLst>
                <a:ext uri="{FF2B5EF4-FFF2-40B4-BE49-F238E27FC236}">
                  <a16:creationId xmlns:a16="http://schemas.microsoft.com/office/drawing/2014/main" id="{BBC1D399-0021-43CC-9300-840FFD8D5938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385;p62">
              <a:extLst>
                <a:ext uri="{FF2B5EF4-FFF2-40B4-BE49-F238E27FC236}">
                  <a16:creationId xmlns:a16="http://schemas.microsoft.com/office/drawing/2014/main" id="{8C671A53-FE19-43C6-BF28-CFB124B6AFB8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386;p62">
              <a:extLst>
                <a:ext uri="{FF2B5EF4-FFF2-40B4-BE49-F238E27FC236}">
                  <a16:creationId xmlns:a16="http://schemas.microsoft.com/office/drawing/2014/main" id="{E1A9929B-6A22-4313-98F5-BA2832408133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387;p62">
              <a:extLst>
                <a:ext uri="{FF2B5EF4-FFF2-40B4-BE49-F238E27FC236}">
                  <a16:creationId xmlns:a16="http://schemas.microsoft.com/office/drawing/2014/main" id="{67C5EFDC-5D19-47B5-AC8C-A2D2DC0E8DE5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388;p62">
              <a:extLst>
                <a:ext uri="{FF2B5EF4-FFF2-40B4-BE49-F238E27FC236}">
                  <a16:creationId xmlns:a16="http://schemas.microsoft.com/office/drawing/2014/main" id="{4CBB19B5-365B-4E39-8B11-E7E972AA251C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389;p62">
              <a:extLst>
                <a:ext uri="{FF2B5EF4-FFF2-40B4-BE49-F238E27FC236}">
                  <a16:creationId xmlns:a16="http://schemas.microsoft.com/office/drawing/2014/main" id="{74E06F5E-C9B0-4867-9D43-618476EC0E19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390;p62">
              <a:extLst>
                <a:ext uri="{FF2B5EF4-FFF2-40B4-BE49-F238E27FC236}">
                  <a16:creationId xmlns:a16="http://schemas.microsoft.com/office/drawing/2014/main" id="{A18BFA58-E370-4208-9B73-D1BB640F5C36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391;p62">
              <a:extLst>
                <a:ext uri="{FF2B5EF4-FFF2-40B4-BE49-F238E27FC236}">
                  <a16:creationId xmlns:a16="http://schemas.microsoft.com/office/drawing/2014/main" id="{F7C9B570-AFB4-4B8D-98D0-541A0F591C64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392;p62">
              <a:extLst>
                <a:ext uri="{FF2B5EF4-FFF2-40B4-BE49-F238E27FC236}">
                  <a16:creationId xmlns:a16="http://schemas.microsoft.com/office/drawing/2014/main" id="{049E852A-C764-46E0-945B-F1ECF38C53B5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393;p62">
              <a:extLst>
                <a:ext uri="{FF2B5EF4-FFF2-40B4-BE49-F238E27FC236}">
                  <a16:creationId xmlns:a16="http://schemas.microsoft.com/office/drawing/2014/main" id="{EDEC5915-1ACB-4854-9FA9-829E02FFCC92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394;p62">
              <a:extLst>
                <a:ext uri="{FF2B5EF4-FFF2-40B4-BE49-F238E27FC236}">
                  <a16:creationId xmlns:a16="http://schemas.microsoft.com/office/drawing/2014/main" id="{6D1DE244-5D73-48E9-95E2-BFDB0984B8B1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395;p62">
              <a:extLst>
                <a:ext uri="{FF2B5EF4-FFF2-40B4-BE49-F238E27FC236}">
                  <a16:creationId xmlns:a16="http://schemas.microsoft.com/office/drawing/2014/main" id="{412620D9-A1CB-43E1-B0FF-0E81086938D8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396;p62">
              <a:extLst>
                <a:ext uri="{FF2B5EF4-FFF2-40B4-BE49-F238E27FC236}">
                  <a16:creationId xmlns:a16="http://schemas.microsoft.com/office/drawing/2014/main" id="{C82D0E68-F79B-4B99-B87F-C99BB58B6084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97;p62">
              <a:extLst>
                <a:ext uri="{FF2B5EF4-FFF2-40B4-BE49-F238E27FC236}">
                  <a16:creationId xmlns:a16="http://schemas.microsoft.com/office/drawing/2014/main" id="{D99C9D75-9ADE-47C7-A838-50F1BC8BCD2D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98;p62">
              <a:extLst>
                <a:ext uri="{FF2B5EF4-FFF2-40B4-BE49-F238E27FC236}">
                  <a16:creationId xmlns:a16="http://schemas.microsoft.com/office/drawing/2014/main" id="{AF36E7D8-EAF3-442E-95C6-A7300F0808F3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399;p62">
              <a:extLst>
                <a:ext uri="{FF2B5EF4-FFF2-40B4-BE49-F238E27FC236}">
                  <a16:creationId xmlns:a16="http://schemas.microsoft.com/office/drawing/2014/main" id="{E9149E7F-A173-4F27-91CA-55654ACBE96F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400;p62">
              <a:extLst>
                <a:ext uri="{FF2B5EF4-FFF2-40B4-BE49-F238E27FC236}">
                  <a16:creationId xmlns:a16="http://schemas.microsoft.com/office/drawing/2014/main" id="{95E64FE7-C286-45D7-A9AB-A2A2D399E0E1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401;p62">
              <a:extLst>
                <a:ext uri="{FF2B5EF4-FFF2-40B4-BE49-F238E27FC236}">
                  <a16:creationId xmlns:a16="http://schemas.microsoft.com/office/drawing/2014/main" id="{5720F465-411F-4EEB-9823-EB70532996CB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402;p62">
              <a:extLst>
                <a:ext uri="{FF2B5EF4-FFF2-40B4-BE49-F238E27FC236}">
                  <a16:creationId xmlns:a16="http://schemas.microsoft.com/office/drawing/2014/main" id="{4DB77616-8FBB-46D8-8162-F6AB06BA8A63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3;p62">
              <a:extLst>
                <a:ext uri="{FF2B5EF4-FFF2-40B4-BE49-F238E27FC236}">
                  <a16:creationId xmlns:a16="http://schemas.microsoft.com/office/drawing/2014/main" id="{1C7496BF-CBA3-4589-9A58-37BC2FE59588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04;p62">
              <a:extLst>
                <a:ext uri="{FF2B5EF4-FFF2-40B4-BE49-F238E27FC236}">
                  <a16:creationId xmlns:a16="http://schemas.microsoft.com/office/drawing/2014/main" id="{D9CFC0F5-0102-4A7D-8B91-7932E02E3E58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05;p62">
              <a:extLst>
                <a:ext uri="{FF2B5EF4-FFF2-40B4-BE49-F238E27FC236}">
                  <a16:creationId xmlns:a16="http://schemas.microsoft.com/office/drawing/2014/main" id="{88BF7815-23BA-4797-ACDD-1CB8F9CDB09C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06;p62">
              <a:extLst>
                <a:ext uri="{FF2B5EF4-FFF2-40B4-BE49-F238E27FC236}">
                  <a16:creationId xmlns:a16="http://schemas.microsoft.com/office/drawing/2014/main" id="{2DBAE9DC-C542-4EB5-94D0-2EBE7C9BB924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07;p62">
              <a:extLst>
                <a:ext uri="{FF2B5EF4-FFF2-40B4-BE49-F238E27FC236}">
                  <a16:creationId xmlns:a16="http://schemas.microsoft.com/office/drawing/2014/main" id="{67C04684-162A-4FD1-8A03-DBF99E3A581C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408;p62">
              <a:extLst>
                <a:ext uri="{FF2B5EF4-FFF2-40B4-BE49-F238E27FC236}">
                  <a16:creationId xmlns:a16="http://schemas.microsoft.com/office/drawing/2014/main" id="{BF57B505-2E77-4BFB-BB86-39710AAE7F47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409;p62">
              <a:extLst>
                <a:ext uri="{FF2B5EF4-FFF2-40B4-BE49-F238E27FC236}">
                  <a16:creationId xmlns:a16="http://schemas.microsoft.com/office/drawing/2014/main" id="{9C5C0435-85C3-4C16-AC75-A17B7190A3C8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410;p62">
              <a:extLst>
                <a:ext uri="{FF2B5EF4-FFF2-40B4-BE49-F238E27FC236}">
                  <a16:creationId xmlns:a16="http://schemas.microsoft.com/office/drawing/2014/main" id="{4BBBB211-7221-489E-9CA9-30862BD789AE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411;p62">
              <a:extLst>
                <a:ext uri="{FF2B5EF4-FFF2-40B4-BE49-F238E27FC236}">
                  <a16:creationId xmlns:a16="http://schemas.microsoft.com/office/drawing/2014/main" id="{BAAD5F68-00B3-46B8-BE3A-B0B5C00E295F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412;p62">
              <a:extLst>
                <a:ext uri="{FF2B5EF4-FFF2-40B4-BE49-F238E27FC236}">
                  <a16:creationId xmlns:a16="http://schemas.microsoft.com/office/drawing/2014/main" id="{13F36D1D-4F8A-4E3E-ACCC-D20E5E024F64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413;p62">
              <a:extLst>
                <a:ext uri="{FF2B5EF4-FFF2-40B4-BE49-F238E27FC236}">
                  <a16:creationId xmlns:a16="http://schemas.microsoft.com/office/drawing/2014/main" id="{A5791AFE-B65C-4902-91B1-73828F17F97B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414;p62">
              <a:extLst>
                <a:ext uri="{FF2B5EF4-FFF2-40B4-BE49-F238E27FC236}">
                  <a16:creationId xmlns:a16="http://schemas.microsoft.com/office/drawing/2014/main" id="{5D8CEE3E-114B-4476-B20B-C848790CC45E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415;p62">
              <a:extLst>
                <a:ext uri="{FF2B5EF4-FFF2-40B4-BE49-F238E27FC236}">
                  <a16:creationId xmlns:a16="http://schemas.microsoft.com/office/drawing/2014/main" id="{028FD573-4BB3-436E-BCDF-9B1AA94DDC1A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416;p62">
              <a:extLst>
                <a:ext uri="{FF2B5EF4-FFF2-40B4-BE49-F238E27FC236}">
                  <a16:creationId xmlns:a16="http://schemas.microsoft.com/office/drawing/2014/main" id="{53C1C20E-BF8F-4937-933A-2AC3C2E7615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417;p62">
              <a:extLst>
                <a:ext uri="{FF2B5EF4-FFF2-40B4-BE49-F238E27FC236}">
                  <a16:creationId xmlns:a16="http://schemas.microsoft.com/office/drawing/2014/main" id="{92FD17BF-4022-4189-8217-A4DFA1F5CAA9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418;p62">
              <a:extLst>
                <a:ext uri="{FF2B5EF4-FFF2-40B4-BE49-F238E27FC236}">
                  <a16:creationId xmlns:a16="http://schemas.microsoft.com/office/drawing/2014/main" id="{EA569BE5-AD87-4DC2-B120-949C2868AB3C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419;p62">
              <a:extLst>
                <a:ext uri="{FF2B5EF4-FFF2-40B4-BE49-F238E27FC236}">
                  <a16:creationId xmlns:a16="http://schemas.microsoft.com/office/drawing/2014/main" id="{0AEB8120-8097-4662-92F4-31CF99CDC811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420;p62">
              <a:extLst>
                <a:ext uri="{FF2B5EF4-FFF2-40B4-BE49-F238E27FC236}">
                  <a16:creationId xmlns:a16="http://schemas.microsoft.com/office/drawing/2014/main" id="{5FEE0E06-00BE-45EF-B782-DA29ADE1C1E8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421;p62">
              <a:extLst>
                <a:ext uri="{FF2B5EF4-FFF2-40B4-BE49-F238E27FC236}">
                  <a16:creationId xmlns:a16="http://schemas.microsoft.com/office/drawing/2014/main" id="{007800A4-31B3-4564-BD57-FB9923DC3812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422;p62">
              <a:extLst>
                <a:ext uri="{FF2B5EF4-FFF2-40B4-BE49-F238E27FC236}">
                  <a16:creationId xmlns:a16="http://schemas.microsoft.com/office/drawing/2014/main" id="{02280635-4119-4235-9B85-6115B893A7D7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423;p62">
              <a:extLst>
                <a:ext uri="{FF2B5EF4-FFF2-40B4-BE49-F238E27FC236}">
                  <a16:creationId xmlns:a16="http://schemas.microsoft.com/office/drawing/2014/main" id="{9267CE0C-411B-4C3C-BA43-6BA519C089C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424;p62">
              <a:extLst>
                <a:ext uri="{FF2B5EF4-FFF2-40B4-BE49-F238E27FC236}">
                  <a16:creationId xmlns:a16="http://schemas.microsoft.com/office/drawing/2014/main" id="{97722FCE-6BDB-4A8A-A693-5B4EF581ECA7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25;p62">
              <a:extLst>
                <a:ext uri="{FF2B5EF4-FFF2-40B4-BE49-F238E27FC236}">
                  <a16:creationId xmlns:a16="http://schemas.microsoft.com/office/drawing/2014/main" id="{6B79B980-D1B6-4B74-A212-2A6DC1560FF8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26;p62">
              <a:extLst>
                <a:ext uri="{FF2B5EF4-FFF2-40B4-BE49-F238E27FC236}">
                  <a16:creationId xmlns:a16="http://schemas.microsoft.com/office/drawing/2014/main" id="{1304DAB9-A1FA-4759-BBE5-10317EC1FECE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427;p62">
              <a:extLst>
                <a:ext uri="{FF2B5EF4-FFF2-40B4-BE49-F238E27FC236}">
                  <a16:creationId xmlns:a16="http://schemas.microsoft.com/office/drawing/2014/main" id="{0B7D8E8F-827D-47F8-B910-402E3D2FFCDB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428;p62">
              <a:extLst>
                <a:ext uri="{FF2B5EF4-FFF2-40B4-BE49-F238E27FC236}">
                  <a16:creationId xmlns:a16="http://schemas.microsoft.com/office/drawing/2014/main" id="{5BA8B17B-502A-4288-86CD-2E7D382C28BD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429;p62">
              <a:extLst>
                <a:ext uri="{FF2B5EF4-FFF2-40B4-BE49-F238E27FC236}">
                  <a16:creationId xmlns:a16="http://schemas.microsoft.com/office/drawing/2014/main" id="{70424EE3-3D26-4221-B428-3E4B71471259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430;p62">
              <a:extLst>
                <a:ext uri="{FF2B5EF4-FFF2-40B4-BE49-F238E27FC236}">
                  <a16:creationId xmlns:a16="http://schemas.microsoft.com/office/drawing/2014/main" id="{B9754779-0681-4B39-8DA5-003AB3947CD3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31;p62">
              <a:extLst>
                <a:ext uri="{FF2B5EF4-FFF2-40B4-BE49-F238E27FC236}">
                  <a16:creationId xmlns:a16="http://schemas.microsoft.com/office/drawing/2014/main" id="{C2575A8A-007F-4A01-B7C8-825A568F946C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0432;p62">
            <a:extLst>
              <a:ext uri="{FF2B5EF4-FFF2-40B4-BE49-F238E27FC236}">
                <a16:creationId xmlns:a16="http://schemas.microsoft.com/office/drawing/2014/main" id="{2707F08D-07DC-4DBC-A93E-22E5F7E1841E}"/>
              </a:ext>
            </a:extLst>
          </p:cNvPr>
          <p:cNvGrpSpPr/>
          <p:nvPr/>
        </p:nvGrpSpPr>
        <p:grpSpPr>
          <a:xfrm>
            <a:off x="6125821" y="3642938"/>
            <a:ext cx="621676" cy="941755"/>
            <a:chOff x="7675087" y="3013966"/>
            <a:chExt cx="465640" cy="705382"/>
          </a:xfrm>
        </p:grpSpPr>
        <p:sp>
          <p:nvSpPr>
            <p:cNvPr id="530" name="Google Shape;10433;p62">
              <a:extLst>
                <a:ext uri="{FF2B5EF4-FFF2-40B4-BE49-F238E27FC236}">
                  <a16:creationId xmlns:a16="http://schemas.microsoft.com/office/drawing/2014/main" id="{BD062F66-054A-417D-8DBC-CD655D21A06C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434;p62">
              <a:extLst>
                <a:ext uri="{FF2B5EF4-FFF2-40B4-BE49-F238E27FC236}">
                  <a16:creationId xmlns:a16="http://schemas.microsoft.com/office/drawing/2014/main" id="{B8778D68-ADC0-405C-8019-77736C8CCE3F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435;p62">
              <a:extLst>
                <a:ext uri="{FF2B5EF4-FFF2-40B4-BE49-F238E27FC236}">
                  <a16:creationId xmlns:a16="http://schemas.microsoft.com/office/drawing/2014/main" id="{FC059E9D-368C-4D13-95E3-7096056C6F68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436;p62">
              <a:extLst>
                <a:ext uri="{FF2B5EF4-FFF2-40B4-BE49-F238E27FC236}">
                  <a16:creationId xmlns:a16="http://schemas.microsoft.com/office/drawing/2014/main" id="{DCC023C1-D1FB-4F88-9DFB-982E7A83C999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37;p62">
              <a:extLst>
                <a:ext uri="{FF2B5EF4-FFF2-40B4-BE49-F238E27FC236}">
                  <a16:creationId xmlns:a16="http://schemas.microsoft.com/office/drawing/2014/main" id="{7F32E5EC-442F-480A-84A6-06FFBE639DF0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438;p62">
              <a:extLst>
                <a:ext uri="{FF2B5EF4-FFF2-40B4-BE49-F238E27FC236}">
                  <a16:creationId xmlns:a16="http://schemas.microsoft.com/office/drawing/2014/main" id="{79E26B87-9F34-406F-96C3-DD86BC22ABE1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439;p62">
              <a:extLst>
                <a:ext uri="{FF2B5EF4-FFF2-40B4-BE49-F238E27FC236}">
                  <a16:creationId xmlns:a16="http://schemas.microsoft.com/office/drawing/2014/main" id="{6581964D-2F0A-43A1-9CA9-D981A5CA22BB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440;p62">
              <a:extLst>
                <a:ext uri="{FF2B5EF4-FFF2-40B4-BE49-F238E27FC236}">
                  <a16:creationId xmlns:a16="http://schemas.microsoft.com/office/drawing/2014/main" id="{F3A3F945-00FB-4919-A0F3-B5ADE3BA3219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441;p62">
              <a:extLst>
                <a:ext uri="{FF2B5EF4-FFF2-40B4-BE49-F238E27FC236}">
                  <a16:creationId xmlns:a16="http://schemas.microsoft.com/office/drawing/2014/main" id="{0293819B-3060-4024-A8D6-8FE1C2BBF4DF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442;p62">
              <a:extLst>
                <a:ext uri="{FF2B5EF4-FFF2-40B4-BE49-F238E27FC236}">
                  <a16:creationId xmlns:a16="http://schemas.microsoft.com/office/drawing/2014/main" id="{C6185CF7-95C1-440D-9700-2B77C12309F0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443;p62">
              <a:extLst>
                <a:ext uri="{FF2B5EF4-FFF2-40B4-BE49-F238E27FC236}">
                  <a16:creationId xmlns:a16="http://schemas.microsoft.com/office/drawing/2014/main" id="{6F05AA6B-7955-4AD2-A966-9353EAFD9632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444;p62">
              <a:extLst>
                <a:ext uri="{FF2B5EF4-FFF2-40B4-BE49-F238E27FC236}">
                  <a16:creationId xmlns:a16="http://schemas.microsoft.com/office/drawing/2014/main" id="{092E585F-3D2B-4CFF-B572-56B9142C036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445;p62">
              <a:extLst>
                <a:ext uri="{FF2B5EF4-FFF2-40B4-BE49-F238E27FC236}">
                  <a16:creationId xmlns:a16="http://schemas.microsoft.com/office/drawing/2014/main" id="{2D8EBB02-D0F9-44D1-B720-044386FABFE4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446;p62">
              <a:extLst>
                <a:ext uri="{FF2B5EF4-FFF2-40B4-BE49-F238E27FC236}">
                  <a16:creationId xmlns:a16="http://schemas.microsoft.com/office/drawing/2014/main" id="{FAFAB4DB-79CC-49DC-A6C5-1603C7EF725A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447;p62">
              <a:extLst>
                <a:ext uri="{FF2B5EF4-FFF2-40B4-BE49-F238E27FC236}">
                  <a16:creationId xmlns:a16="http://schemas.microsoft.com/office/drawing/2014/main" id="{1345EF94-A976-4F16-8AF3-10C9E47D9C0C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448;p62">
              <a:extLst>
                <a:ext uri="{FF2B5EF4-FFF2-40B4-BE49-F238E27FC236}">
                  <a16:creationId xmlns:a16="http://schemas.microsoft.com/office/drawing/2014/main" id="{90DC9796-3E27-4F66-8B02-5A6C50F48F53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449;p62">
              <a:extLst>
                <a:ext uri="{FF2B5EF4-FFF2-40B4-BE49-F238E27FC236}">
                  <a16:creationId xmlns:a16="http://schemas.microsoft.com/office/drawing/2014/main" id="{7EBEEDBD-91AB-4AFF-B131-30C448BA1E4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450;p62">
              <a:extLst>
                <a:ext uri="{FF2B5EF4-FFF2-40B4-BE49-F238E27FC236}">
                  <a16:creationId xmlns:a16="http://schemas.microsoft.com/office/drawing/2014/main" id="{CC4E2943-2055-4A47-BF77-C717A49F5675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451;p62">
              <a:extLst>
                <a:ext uri="{FF2B5EF4-FFF2-40B4-BE49-F238E27FC236}">
                  <a16:creationId xmlns:a16="http://schemas.microsoft.com/office/drawing/2014/main" id="{29EE30CF-B62B-4FB7-9850-E93494D55E2B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452;p62">
              <a:extLst>
                <a:ext uri="{FF2B5EF4-FFF2-40B4-BE49-F238E27FC236}">
                  <a16:creationId xmlns:a16="http://schemas.microsoft.com/office/drawing/2014/main" id="{3B9E0E75-1479-4261-AA3C-A7273FB35D92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453;p62">
              <a:extLst>
                <a:ext uri="{FF2B5EF4-FFF2-40B4-BE49-F238E27FC236}">
                  <a16:creationId xmlns:a16="http://schemas.microsoft.com/office/drawing/2014/main" id="{6CA599DB-17AE-4A2D-B3F0-392844985DA7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454;p62">
              <a:extLst>
                <a:ext uri="{FF2B5EF4-FFF2-40B4-BE49-F238E27FC236}">
                  <a16:creationId xmlns:a16="http://schemas.microsoft.com/office/drawing/2014/main" id="{8870DD17-C1AC-46B9-9AB0-1FFBC842391D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455;p62">
              <a:extLst>
                <a:ext uri="{FF2B5EF4-FFF2-40B4-BE49-F238E27FC236}">
                  <a16:creationId xmlns:a16="http://schemas.microsoft.com/office/drawing/2014/main" id="{3A5D69CD-6A88-411D-B8B7-7081863E3468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456;p62">
              <a:extLst>
                <a:ext uri="{FF2B5EF4-FFF2-40B4-BE49-F238E27FC236}">
                  <a16:creationId xmlns:a16="http://schemas.microsoft.com/office/drawing/2014/main" id="{6627BE6D-FC6B-4EC8-ACC8-860ABC5A04AB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457;p62">
              <a:extLst>
                <a:ext uri="{FF2B5EF4-FFF2-40B4-BE49-F238E27FC236}">
                  <a16:creationId xmlns:a16="http://schemas.microsoft.com/office/drawing/2014/main" id="{C0963924-B793-47E5-BA21-36841B94EC23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458;p62">
              <a:extLst>
                <a:ext uri="{FF2B5EF4-FFF2-40B4-BE49-F238E27FC236}">
                  <a16:creationId xmlns:a16="http://schemas.microsoft.com/office/drawing/2014/main" id="{195CC7B6-31F0-4CCB-BEEC-02E7BB64D4A1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459;p62">
              <a:extLst>
                <a:ext uri="{FF2B5EF4-FFF2-40B4-BE49-F238E27FC236}">
                  <a16:creationId xmlns:a16="http://schemas.microsoft.com/office/drawing/2014/main" id="{708E96EC-1A26-41BB-8A4B-AA9109759BF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460;p62">
              <a:extLst>
                <a:ext uri="{FF2B5EF4-FFF2-40B4-BE49-F238E27FC236}">
                  <a16:creationId xmlns:a16="http://schemas.microsoft.com/office/drawing/2014/main" id="{91BBFCEA-629F-4DDF-BE56-2D0C0059F6F2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461;p62">
              <a:extLst>
                <a:ext uri="{FF2B5EF4-FFF2-40B4-BE49-F238E27FC236}">
                  <a16:creationId xmlns:a16="http://schemas.microsoft.com/office/drawing/2014/main" id="{ADC37112-A4B8-481F-BC92-1313BEA3CF2D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462;p62">
              <a:extLst>
                <a:ext uri="{FF2B5EF4-FFF2-40B4-BE49-F238E27FC236}">
                  <a16:creationId xmlns:a16="http://schemas.microsoft.com/office/drawing/2014/main" id="{46AB06AE-0D8B-4DF9-B7A7-1D952F8F31C2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463;p62">
              <a:extLst>
                <a:ext uri="{FF2B5EF4-FFF2-40B4-BE49-F238E27FC236}">
                  <a16:creationId xmlns:a16="http://schemas.microsoft.com/office/drawing/2014/main" id="{9C24DAEE-3B4D-43DE-A476-BF2E4702C868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464;p62">
              <a:extLst>
                <a:ext uri="{FF2B5EF4-FFF2-40B4-BE49-F238E27FC236}">
                  <a16:creationId xmlns:a16="http://schemas.microsoft.com/office/drawing/2014/main" id="{2502E8B7-DACC-40E8-BA1B-2ADD5C4FD93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465;p62">
              <a:extLst>
                <a:ext uri="{FF2B5EF4-FFF2-40B4-BE49-F238E27FC236}">
                  <a16:creationId xmlns:a16="http://schemas.microsoft.com/office/drawing/2014/main" id="{322114AC-6630-4A9C-920F-A47BA6EA866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466;p62">
              <a:extLst>
                <a:ext uri="{FF2B5EF4-FFF2-40B4-BE49-F238E27FC236}">
                  <a16:creationId xmlns:a16="http://schemas.microsoft.com/office/drawing/2014/main" id="{6FC64CF0-5F34-449F-9CA2-99B0A77756A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467;p62">
              <a:extLst>
                <a:ext uri="{FF2B5EF4-FFF2-40B4-BE49-F238E27FC236}">
                  <a16:creationId xmlns:a16="http://schemas.microsoft.com/office/drawing/2014/main" id="{787F3674-06A1-45A7-A03C-FA8B7633934D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468;p62">
              <a:extLst>
                <a:ext uri="{FF2B5EF4-FFF2-40B4-BE49-F238E27FC236}">
                  <a16:creationId xmlns:a16="http://schemas.microsoft.com/office/drawing/2014/main" id="{75D0128C-87B6-407A-BA38-0185BF47D1C1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469;p62">
              <a:extLst>
                <a:ext uri="{FF2B5EF4-FFF2-40B4-BE49-F238E27FC236}">
                  <a16:creationId xmlns:a16="http://schemas.microsoft.com/office/drawing/2014/main" id="{319E0441-C896-4597-A038-57C60CB774EF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470;p62">
              <a:extLst>
                <a:ext uri="{FF2B5EF4-FFF2-40B4-BE49-F238E27FC236}">
                  <a16:creationId xmlns:a16="http://schemas.microsoft.com/office/drawing/2014/main" id="{083C82D9-939C-4962-A9AC-089B75254D8B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471;p62">
              <a:extLst>
                <a:ext uri="{FF2B5EF4-FFF2-40B4-BE49-F238E27FC236}">
                  <a16:creationId xmlns:a16="http://schemas.microsoft.com/office/drawing/2014/main" id="{80A93C0F-3A77-4446-A95E-C413E4418B82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472;p62">
              <a:extLst>
                <a:ext uri="{FF2B5EF4-FFF2-40B4-BE49-F238E27FC236}">
                  <a16:creationId xmlns:a16="http://schemas.microsoft.com/office/drawing/2014/main" id="{6AE88325-3E44-45A2-9CE8-9E337A775C61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473;p62">
              <a:extLst>
                <a:ext uri="{FF2B5EF4-FFF2-40B4-BE49-F238E27FC236}">
                  <a16:creationId xmlns:a16="http://schemas.microsoft.com/office/drawing/2014/main" id="{D8B819CC-B243-44D6-BD7E-81D7B916C910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474;p62">
              <a:extLst>
                <a:ext uri="{FF2B5EF4-FFF2-40B4-BE49-F238E27FC236}">
                  <a16:creationId xmlns:a16="http://schemas.microsoft.com/office/drawing/2014/main" id="{B0505B49-029B-4E22-906A-527366DCF22F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475;p62">
              <a:extLst>
                <a:ext uri="{FF2B5EF4-FFF2-40B4-BE49-F238E27FC236}">
                  <a16:creationId xmlns:a16="http://schemas.microsoft.com/office/drawing/2014/main" id="{AA17B423-6C80-4E52-B9B9-F3B4ABE386FD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476;p62">
              <a:extLst>
                <a:ext uri="{FF2B5EF4-FFF2-40B4-BE49-F238E27FC236}">
                  <a16:creationId xmlns:a16="http://schemas.microsoft.com/office/drawing/2014/main" id="{90D555A5-3B00-40B5-8A13-AD238A45B492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477;p62">
              <a:extLst>
                <a:ext uri="{FF2B5EF4-FFF2-40B4-BE49-F238E27FC236}">
                  <a16:creationId xmlns:a16="http://schemas.microsoft.com/office/drawing/2014/main" id="{9BD23B47-4183-44DD-BE14-9A935E8BF018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478;p62">
              <a:extLst>
                <a:ext uri="{FF2B5EF4-FFF2-40B4-BE49-F238E27FC236}">
                  <a16:creationId xmlns:a16="http://schemas.microsoft.com/office/drawing/2014/main" id="{B6A0CE34-8C87-4DE0-9F89-8E7C361EF671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479;p62">
              <a:extLst>
                <a:ext uri="{FF2B5EF4-FFF2-40B4-BE49-F238E27FC236}">
                  <a16:creationId xmlns:a16="http://schemas.microsoft.com/office/drawing/2014/main" id="{8DBF526E-4877-4E05-9051-979E1919D965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480;p62">
              <a:extLst>
                <a:ext uri="{FF2B5EF4-FFF2-40B4-BE49-F238E27FC236}">
                  <a16:creationId xmlns:a16="http://schemas.microsoft.com/office/drawing/2014/main" id="{A6427BB0-0ED6-4789-A5AF-3E5588BBC90B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481;p62">
              <a:extLst>
                <a:ext uri="{FF2B5EF4-FFF2-40B4-BE49-F238E27FC236}">
                  <a16:creationId xmlns:a16="http://schemas.microsoft.com/office/drawing/2014/main" id="{F143E2AF-2054-4650-98D8-9ADCFA5A9749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482;p62">
              <a:extLst>
                <a:ext uri="{FF2B5EF4-FFF2-40B4-BE49-F238E27FC236}">
                  <a16:creationId xmlns:a16="http://schemas.microsoft.com/office/drawing/2014/main" id="{286723BA-A658-4CB9-BC6D-62B43350F579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483;p62">
              <a:extLst>
                <a:ext uri="{FF2B5EF4-FFF2-40B4-BE49-F238E27FC236}">
                  <a16:creationId xmlns:a16="http://schemas.microsoft.com/office/drawing/2014/main" id="{210DA695-84CE-4452-B3DC-EC454617D660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484;p62">
              <a:extLst>
                <a:ext uri="{FF2B5EF4-FFF2-40B4-BE49-F238E27FC236}">
                  <a16:creationId xmlns:a16="http://schemas.microsoft.com/office/drawing/2014/main" id="{55C79707-82CC-412A-A6B8-D98123E228A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485;p62">
              <a:extLst>
                <a:ext uri="{FF2B5EF4-FFF2-40B4-BE49-F238E27FC236}">
                  <a16:creationId xmlns:a16="http://schemas.microsoft.com/office/drawing/2014/main" id="{469CB12C-CC3D-4FEB-A5F4-C913B8874325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86;p62">
              <a:extLst>
                <a:ext uri="{FF2B5EF4-FFF2-40B4-BE49-F238E27FC236}">
                  <a16:creationId xmlns:a16="http://schemas.microsoft.com/office/drawing/2014/main" id="{CD4D6BFF-EC07-4710-9ED4-511A84798CA7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487;p62">
              <a:extLst>
                <a:ext uri="{FF2B5EF4-FFF2-40B4-BE49-F238E27FC236}">
                  <a16:creationId xmlns:a16="http://schemas.microsoft.com/office/drawing/2014/main" id="{81AE1664-1D32-4DCB-BABF-9F1877BA34FA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488;p62">
              <a:extLst>
                <a:ext uri="{FF2B5EF4-FFF2-40B4-BE49-F238E27FC236}">
                  <a16:creationId xmlns:a16="http://schemas.microsoft.com/office/drawing/2014/main" id="{F429DE5F-F820-4674-A460-B6509227644F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489;p62">
              <a:extLst>
                <a:ext uri="{FF2B5EF4-FFF2-40B4-BE49-F238E27FC236}">
                  <a16:creationId xmlns:a16="http://schemas.microsoft.com/office/drawing/2014/main" id="{C930A4DE-8675-465D-B21C-47142CBDCDA0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490;p62">
              <a:extLst>
                <a:ext uri="{FF2B5EF4-FFF2-40B4-BE49-F238E27FC236}">
                  <a16:creationId xmlns:a16="http://schemas.microsoft.com/office/drawing/2014/main" id="{2134DA04-7CE2-4062-A6E7-AC9E16F53E66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91;p62">
              <a:extLst>
                <a:ext uri="{FF2B5EF4-FFF2-40B4-BE49-F238E27FC236}">
                  <a16:creationId xmlns:a16="http://schemas.microsoft.com/office/drawing/2014/main" id="{A9187630-863B-4A18-8361-82D1D51FF84A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92;p62">
              <a:extLst>
                <a:ext uri="{FF2B5EF4-FFF2-40B4-BE49-F238E27FC236}">
                  <a16:creationId xmlns:a16="http://schemas.microsoft.com/office/drawing/2014/main" id="{63E91F6E-E661-46DF-947E-97B45124754E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3;p62">
              <a:extLst>
                <a:ext uri="{FF2B5EF4-FFF2-40B4-BE49-F238E27FC236}">
                  <a16:creationId xmlns:a16="http://schemas.microsoft.com/office/drawing/2014/main" id="{0EC84A71-B612-47CB-BC57-692627E5F19D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494;p62">
              <a:extLst>
                <a:ext uri="{FF2B5EF4-FFF2-40B4-BE49-F238E27FC236}">
                  <a16:creationId xmlns:a16="http://schemas.microsoft.com/office/drawing/2014/main" id="{FD188965-8660-44DA-A4B4-DD0B0E414341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495;p62">
              <a:extLst>
                <a:ext uri="{FF2B5EF4-FFF2-40B4-BE49-F238E27FC236}">
                  <a16:creationId xmlns:a16="http://schemas.microsoft.com/office/drawing/2014/main" id="{AAB5A713-6E4E-4FDF-B1DB-900DDC83734D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496;p62">
              <a:extLst>
                <a:ext uri="{FF2B5EF4-FFF2-40B4-BE49-F238E27FC236}">
                  <a16:creationId xmlns:a16="http://schemas.microsoft.com/office/drawing/2014/main" id="{D17C0EF4-A307-417B-B8B3-C378C809DB0B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497;p62">
              <a:extLst>
                <a:ext uri="{FF2B5EF4-FFF2-40B4-BE49-F238E27FC236}">
                  <a16:creationId xmlns:a16="http://schemas.microsoft.com/office/drawing/2014/main" id="{727F0D78-91BE-4749-B46B-BEC3C58F9C45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498;p62">
              <a:extLst>
                <a:ext uri="{FF2B5EF4-FFF2-40B4-BE49-F238E27FC236}">
                  <a16:creationId xmlns:a16="http://schemas.microsoft.com/office/drawing/2014/main" id="{DD906F76-F577-4180-90EA-9843422DE0FB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499;p62">
              <a:extLst>
                <a:ext uri="{FF2B5EF4-FFF2-40B4-BE49-F238E27FC236}">
                  <a16:creationId xmlns:a16="http://schemas.microsoft.com/office/drawing/2014/main" id="{944FB183-8CA9-4FB2-BA09-3E23FBA7E7F9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00;p62">
              <a:extLst>
                <a:ext uri="{FF2B5EF4-FFF2-40B4-BE49-F238E27FC236}">
                  <a16:creationId xmlns:a16="http://schemas.microsoft.com/office/drawing/2014/main" id="{97C2653C-8EBD-48DB-A05B-876562B8BF25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01;p62">
              <a:extLst>
                <a:ext uri="{FF2B5EF4-FFF2-40B4-BE49-F238E27FC236}">
                  <a16:creationId xmlns:a16="http://schemas.microsoft.com/office/drawing/2014/main" id="{2921B086-333C-440A-A063-7585C5978F3C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02;p62">
              <a:extLst>
                <a:ext uri="{FF2B5EF4-FFF2-40B4-BE49-F238E27FC236}">
                  <a16:creationId xmlns:a16="http://schemas.microsoft.com/office/drawing/2014/main" id="{0768723E-A4C6-4125-B46C-21286C74CD01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03;p62">
              <a:extLst>
                <a:ext uri="{FF2B5EF4-FFF2-40B4-BE49-F238E27FC236}">
                  <a16:creationId xmlns:a16="http://schemas.microsoft.com/office/drawing/2014/main" id="{07A61125-C818-4AAF-AA9D-6C6EFDD19B3B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504;p62">
              <a:extLst>
                <a:ext uri="{FF2B5EF4-FFF2-40B4-BE49-F238E27FC236}">
                  <a16:creationId xmlns:a16="http://schemas.microsoft.com/office/drawing/2014/main" id="{4DD28239-4653-4EC6-B63B-882FD0602E99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505;p62">
              <a:extLst>
                <a:ext uri="{FF2B5EF4-FFF2-40B4-BE49-F238E27FC236}">
                  <a16:creationId xmlns:a16="http://schemas.microsoft.com/office/drawing/2014/main" id="{4F9B477E-8214-4198-81F4-2C220FD09298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506;p62">
              <a:extLst>
                <a:ext uri="{FF2B5EF4-FFF2-40B4-BE49-F238E27FC236}">
                  <a16:creationId xmlns:a16="http://schemas.microsoft.com/office/drawing/2014/main" id="{FF3B3F25-5D08-4B2A-A760-C3C33C685C47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507;p62">
              <a:extLst>
                <a:ext uri="{FF2B5EF4-FFF2-40B4-BE49-F238E27FC236}">
                  <a16:creationId xmlns:a16="http://schemas.microsoft.com/office/drawing/2014/main" id="{B350AADC-54FC-4C21-A95E-2C3DEC2020B0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508;p62">
              <a:extLst>
                <a:ext uri="{FF2B5EF4-FFF2-40B4-BE49-F238E27FC236}">
                  <a16:creationId xmlns:a16="http://schemas.microsoft.com/office/drawing/2014/main" id="{165324E8-C34E-4EFD-81EA-90B338E0B941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509;p62">
              <a:extLst>
                <a:ext uri="{FF2B5EF4-FFF2-40B4-BE49-F238E27FC236}">
                  <a16:creationId xmlns:a16="http://schemas.microsoft.com/office/drawing/2014/main" id="{B7800D40-D3C4-4867-AE9F-4A2DDBDED275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510;p62">
              <a:extLst>
                <a:ext uri="{FF2B5EF4-FFF2-40B4-BE49-F238E27FC236}">
                  <a16:creationId xmlns:a16="http://schemas.microsoft.com/office/drawing/2014/main" id="{28D9A649-496E-4B5F-AA4B-0A532406396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511;p62">
              <a:extLst>
                <a:ext uri="{FF2B5EF4-FFF2-40B4-BE49-F238E27FC236}">
                  <a16:creationId xmlns:a16="http://schemas.microsoft.com/office/drawing/2014/main" id="{56FC79B0-2A0A-4FB8-8B53-BF53EE88F95F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512;p62">
              <a:extLst>
                <a:ext uri="{FF2B5EF4-FFF2-40B4-BE49-F238E27FC236}">
                  <a16:creationId xmlns:a16="http://schemas.microsoft.com/office/drawing/2014/main" id="{7E6299F9-5D96-42B3-902F-484484E11B5A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513;p62">
              <a:extLst>
                <a:ext uri="{FF2B5EF4-FFF2-40B4-BE49-F238E27FC236}">
                  <a16:creationId xmlns:a16="http://schemas.microsoft.com/office/drawing/2014/main" id="{6FCD0D64-B07B-4B40-B581-BB28D7823BA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514;p62">
              <a:extLst>
                <a:ext uri="{FF2B5EF4-FFF2-40B4-BE49-F238E27FC236}">
                  <a16:creationId xmlns:a16="http://schemas.microsoft.com/office/drawing/2014/main" id="{97FD6FF3-87E2-4F2F-AF4E-11E199ECBA96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515;p62">
              <a:extLst>
                <a:ext uri="{FF2B5EF4-FFF2-40B4-BE49-F238E27FC236}">
                  <a16:creationId xmlns:a16="http://schemas.microsoft.com/office/drawing/2014/main" id="{C3B61AF1-6BBF-4234-83FB-CF53FCAD63BC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516;p62">
              <a:extLst>
                <a:ext uri="{FF2B5EF4-FFF2-40B4-BE49-F238E27FC236}">
                  <a16:creationId xmlns:a16="http://schemas.microsoft.com/office/drawing/2014/main" id="{65B93A86-43DB-488D-8102-6D2D9ED6197B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517;p62">
              <a:extLst>
                <a:ext uri="{FF2B5EF4-FFF2-40B4-BE49-F238E27FC236}">
                  <a16:creationId xmlns:a16="http://schemas.microsoft.com/office/drawing/2014/main" id="{15B3D25A-24C7-4035-96E8-6BEA407450BA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518;p62">
              <a:extLst>
                <a:ext uri="{FF2B5EF4-FFF2-40B4-BE49-F238E27FC236}">
                  <a16:creationId xmlns:a16="http://schemas.microsoft.com/office/drawing/2014/main" id="{E0775639-53F8-45A5-805B-C80F97902D42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519;p62">
              <a:extLst>
                <a:ext uri="{FF2B5EF4-FFF2-40B4-BE49-F238E27FC236}">
                  <a16:creationId xmlns:a16="http://schemas.microsoft.com/office/drawing/2014/main" id="{DB6D803A-5843-4D15-9EE1-8A6DFAAD51F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520;p62">
              <a:extLst>
                <a:ext uri="{FF2B5EF4-FFF2-40B4-BE49-F238E27FC236}">
                  <a16:creationId xmlns:a16="http://schemas.microsoft.com/office/drawing/2014/main" id="{A8E0F699-A8E8-4285-83D9-564B064EC259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521;p62">
              <a:extLst>
                <a:ext uri="{FF2B5EF4-FFF2-40B4-BE49-F238E27FC236}">
                  <a16:creationId xmlns:a16="http://schemas.microsoft.com/office/drawing/2014/main" id="{747EAED0-BE9E-486F-932A-4102EB2FD101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522;p62">
              <a:extLst>
                <a:ext uri="{FF2B5EF4-FFF2-40B4-BE49-F238E27FC236}">
                  <a16:creationId xmlns:a16="http://schemas.microsoft.com/office/drawing/2014/main" id="{B47429D1-8007-429D-A63B-013860EF2B40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523;p62">
              <a:extLst>
                <a:ext uri="{FF2B5EF4-FFF2-40B4-BE49-F238E27FC236}">
                  <a16:creationId xmlns:a16="http://schemas.microsoft.com/office/drawing/2014/main" id="{434F961F-7B99-4466-92A4-8B01B1EE1C4F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524;p62">
              <a:extLst>
                <a:ext uri="{FF2B5EF4-FFF2-40B4-BE49-F238E27FC236}">
                  <a16:creationId xmlns:a16="http://schemas.microsoft.com/office/drawing/2014/main" id="{EADA7F0B-71EB-4FF7-964E-551EE9FDD739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525;p62">
              <a:extLst>
                <a:ext uri="{FF2B5EF4-FFF2-40B4-BE49-F238E27FC236}">
                  <a16:creationId xmlns:a16="http://schemas.microsoft.com/office/drawing/2014/main" id="{2F70F115-67B3-43E3-B7E8-06D71E5F2E9A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526;p62">
              <a:extLst>
                <a:ext uri="{FF2B5EF4-FFF2-40B4-BE49-F238E27FC236}">
                  <a16:creationId xmlns:a16="http://schemas.microsoft.com/office/drawing/2014/main" id="{69A00F17-FC49-4051-911F-043152EC32E7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10527;p62">
            <a:extLst>
              <a:ext uri="{FF2B5EF4-FFF2-40B4-BE49-F238E27FC236}">
                <a16:creationId xmlns:a16="http://schemas.microsoft.com/office/drawing/2014/main" id="{A3862557-C970-45EC-9824-1ACE0202E9FD}"/>
              </a:ext>
            </a:extLst>
          </p:cNvPr>
          <p:cNvGrpSpPr/>
          <p:nvPr/>
        </p:nvGrpSpPr>
        <p:grpSpPr>
          <a:xfrm>
            <a:off x="3619811" y="3598391"/>
            <a:ext cx="653150" cy="989726"/>
            <a:chOff x="2237705" y="3308886"/>
            <a:chExt cx="653150" cy="989726"/>
          </a:xfrm>
        </p:grpSpPr>
        <p:sp>
          <p:nvSpPr>
            <p:cNvPr id="625" name="Google Shape;10528;p62">
              <a:extLst>
                <a:ext uri="{FF2B5EF4-FFF2-40B4-BE49-F238E27FC236}">
                  <a16:creationId xmlns:a16="http://schemas.microsoft.com/office/drawing/2014/main" id="{10186572-D4B0-4C78-B32A-1003FA8D687F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29;p62">
              <a:extLst>
                <a:ext uri="{FF2B5EF4-FFF2-40B4-BE49-F238E27FC236}">
                  <a16:creationId xmlns:a16="http://schemas.microsoft.com/office/drawing/2014/main" id="{C589C99D-BCD0-4DC5-A902-8AC17CCCC1FC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30;p62">
              <a:extLst>
                <a:ext uri="{FF2B5EF4-FFF2-40B4-BE49-F238E27FC236}">
                  <a16:creationId xmlns:a16="http://schemas.microsoft.com/office/drawing/2014/main" id="{C3A8E6BC-A468-4FD1-8A2A-6DB0E1F2EA6B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1;p62">
              <a:extLst>
                <a:ext uri="{FF2B5EF4-FFF2-40B4-BE49-F238E27FC236}">
                  <a16:creationId xmlns:a16="http://schemas.microsoft.com/office/drawing/2014/main" id="{11113125-0325-4799-922C-39AF855EEE85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32;p62">
              <a:extLst>
                <a:ext uri="{FF2B5EF4-FFF2-40B4-BE49-F238E27FC236}">
                  <a16:creationId xmlns:a16="http://schemas.microsoft.com/office/drawing/2014/main" id="{86E631E8-1B54-416A-8DCF-BD38F8240294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33;p62">
              <a:extLst>
                <a:ext uri="{FF2B5EF4-FFF2-40B4-BE49-F238E27FC236}">
                  <a16:creationId xmlns:a16="http://schemas.microsoft.com/office/drawing/2014/main" id="{9FBE657B-59D3-4891-A3ED-8D0E7A332C22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34;p62">
              <a:extLst>
                <a:ext uri="{FF2B5EF4-FFF2-40B4-BE49-F238E27FC236}">
                  <a16:creationId xmlns:a16="http://schemas.microsoft.com/office/drawing/2014/main" id="{2AD27EF2-2B4A-4F4B-B01E-494E3147C4D8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35;p62">
              <a:extLst>
                <a:ext uri="{FF2B5EF4-FFF2-40B4-BE49-F238E27FC236}">
                  <a16:creationId xmlns:a16="http://schemas.microsoft.com/office/drawing/2014/main" id="{EC51BE25-30EE-4EB5-9703-C97006E5407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36;p62">
              <a:extLst>
                <a:ext uri="{FF2B5EF4-FFF2-40B4-BE49-F238E27FC236}">
                  <a16:creationId xmlns:a16="http://schemas.microsoft.com/office/drawing/2014/main" id="{78CFAC3E-FA9C-4028-BC90-743C8378608D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37;p62">
              <a:extLst>
                <a:ext uri="{FF2B5EF4-FFF2-40B4-BE49-F238E27FC236}">
                  <a16:creationId xmlns:a16="http://schemas.microsoft.com/office/drawing/2014/main" id="{1C019D19-FD2D-4769-B132-55961791BBC3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538;p62">
              <a:extLst>
                <a:ext uri="{FF2B5EF4-FFF2-40B4-BE49-F238E27FC236}">
                  <a16:creationId xmlns:a16="http://schemas.microsoft.com/office/drawing/2014/main" id="{A788D38E-11EE-435F-8EE2-17C28D6EC5E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539;p62">
              <a:extLst>
                <a:ext uri="{FF2B5EF4-FFF2-40B4-BE49-F238E27FC236}">
                  <a16:creationId xmlns:a16="http://schemas.microsoft.com/office/drawing/2014/main" id="{0F4024DE-967A-49DE-9247-0908CE556DEC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540;p62">
              <a:extLst>
                <a:ext uri="{FF2B5EF4-FFF2-40B4-BE49-F238E27FC236}">
                  <a16:creationId xmlns:a16="http://schemas.microsoft.com/office/drawing/2014/main" id="{2B62F7F8-0A56-431B-BEAF-86B439C022E3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541;p62">
              <a:extLst>
                <a:ext uri="{FF2B5EF4-FFF2-40B4-BE49-F238E27FC236}">
                  <a16:creationId xmlns:a16="http://schemas.microsoft.com/office/drawing/2014/main" id="{46C6F816-151A-4DBD-9D3B-DB171C90B737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542;p62">
              <a:extLst>
                <a:ext uri="{FF2B5EF4-FFF2-40B4-BE49-F238E27FC236}">
                  <a16:creationId xmlns:a16="http://schemas.microsoft.com/office/drawing/2014/main" id="{71CF5C7D-DD19-4D8F-A17F-8A9B64AC098E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543;p62">
              <a:extLst>
                <a:ext uri="{FF2B5EF4-FFF2-40B4-BE49-F238E27FC236}">
                  <a16:creationId xmlns:a16="http://schemas.microsoft.com/office/drawing/2014/main" id="{6872F693-AB2C-470D-ACC4-A13061627937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544;p62">
              <a:extLst>
                <a:ext uri="{FF2B5EF4-FFF2-40B4-BE49-F238E27FC236}">
                  <a16:creationId xmlns:a16="http://schemas.microsoft.com/office/drawing/2014/main" id="{0D007BFF-C719-4134-9A4C-0DCAB3167F83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545;p62">
              <a:extLst>
                <a:ext uri="{FF2B5EF4-FFF2-40B4-BE49-F238E27FC236}">
                  <a16:creationId xmlns:a16="http://schemas.microsoft.com/office/drawing/2014/main" id="{57EB468F-E0A9-4A15-85D7-BF29EE5AFC96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546;p62">
              <a:extLst>
                <a:ext uri="{FF2B5EF4-FFF2-40B4-BE49-F238E27FC236}">
                  <a16:creationId xmlns:a16="http://schemas.microsoft.com/office/drawing/2014/main" id="{1B7591B0-85B1-4516-BB76-FF4401EF982B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547;p62">
              <a:extLst>
                <a:ext uri="{FF2B5EF4-FFF2-40B4-BE49-F238E27FC236}">
                  <a16:creationId xmlns:a16="http://schemas.microsoft.com/office/drawing/2014/main" id="{464CE92D-2857-46F2-AD19-FCAAC635311B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548;p62">
              <a:extLst>
                <a:ext uri="{FF2B5EF4-FFF2-40B4-BE49-F238E27FC236}">
                  <a16:creationId xmlns:a16="http://schemas.microsoft.com/office/drawing/2014/main" id="{EE832203-B3AF-4BEF-8854-4B37644E4B41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549;p62">
              <a:extLst>
                <a:ext uri="{FF2B5EF4-FFF2-40B4-BE49-F238E27FC236}">
                  <a16:creationId xmlns:a16="http://schemas.microsoft.com/office/drawing/2014/main" id="{F2FF8A40-108F-4CBC-8808-D15790174ADE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550;p62">
              <a:extLst>
                <a:ext uri="{FF2B5EF4-FFF2-40B4-BE49-F238E27FC236}">
                  <a16:creationId xmlns:a16="http://schemas.microsoft.com/office/drawing/2014/main" id="{B332E142-E814-4CF5-9D61-509F40FB78B8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551;p62">
              <a:extLst>
                <a:ext uri="{FF2B5EF4-FFF2-40B4-BE49-F238E27FC236}">
                  <a16:creationId xmlns:a16="http://schemas.microsoft.com/office/drawing/2014/main" id="{E4058403-AD9C-4C9A-B65E-F0B6EB11EC2E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552;p62">
              <a:extLst>
                <a:ext uri="{FF2B5EF4-FFF2-40B4-BE49-F238E27FC236}">
                  <a16:creationId xmlns:a16="http://schemas.microsoft.com/office/drawing/2014/main" id="{DE4FAE4A-7776-47A9-8628-269F53AD1B36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553;p62">
              <a:extLst>
                <a:ext uri="{FF2B5EF4-FFF2-40B4-BE49-F238E27FC236}">
                  <a16:creationId xmlns:a16="http://schemas.microsoft.com/office/drawing/2014/main" id="{97DF0C58-4E2E-4F22-B53E-E6984341B700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554;p62">
              <a:extLst>
                <a:ext uri="{FF2B5EF4-FFF2-40B4-BE49-F238E27FC236}">
                  <a16:creationId xmlns:a16="http://schemas.microsoft.com/office/drawing/2014/main" id="{09EFEEB3-D988-4699-AE36-E61FD3357DB1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555;p62">
              <a:extLst>
                <a:ext uri="{FF2B5EF4-FFF2-40B4-BE49-F238E27FC236}">
                  <a16:creationId xmlns:a16="http://schemas.microsoft.com/office/drawing/2014/main" id="{65765A62-ED84-4122-A364-0C254468BCE6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556;p62">
              <a:extLst>
                <a:ext uri="{FF2B5EF4-FFF2-40B4-BE49-F238E27FC236}">
                  <a16:creationId xmlns:a16="http://schemas.microsoft.com/office/drawing/2014/main" id="{DADF7738-A103-4157-9B67-8E5C194E4EAC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557;p62">
              <a:extLst>
                <a:ext uri="{FF2B5EF4-FFF2-40B4-BE49-F238E27FC236}">
                  <a16:creationId xmlns:a16="http://schemas.microsoft.com/office/drawing/2014/main" id="{D69415D8-F014-4A19-B492-88D5DC61B516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558;p62">
              <a:extLst>
                <a:ext uri="{FF2B5EF4-FFF2-40B4-BE49-F238E27FC236}">
                  <a16:creationId xmlns:a16="http://schemas.microsoft.com/office/drawing/2014/main" id="{C64FE963-81DC-4CDE-81F2-79830F8F8C91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559;p62">
              <a:extLst>
                <a:ext uri="{FF2B5EF4-FFF2-40B4-BE49-F238E27FC236}">
                  <a16:creationId xmlns:a16="http://schemas.microsoft.com/office/drawing/2014/main" id="{400D8BA9-688C-45F4-BF78-7317A68A648B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560;p62">
              <a:extLst>
                <a:ext uri="{FF2B5EF4-FFF2-40B4-BE49-F238E27FC236}">
                  <a16:creationId xmlns:a16="http://schemas.microsoft.com/office/drawing/2014/main" id="{DB374FF7-BF7E-4A87-ADD2-B98D8F78A86E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561;p62">
              <a:extLst>
                <a:ext uri="{FF2B5EF4-FFF2-40B4-BE49-F238E27FC236}">
                  <a16:creationId xmlns:a16="http://schemas.microsoft.com/office/drawing/2014/main" id="{8EA3F17D-D06E-4EFD-A2CD-DB1A1F93FC9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562;p62">
              <a:extLst>
                <a:ext uri="{FF2B5EF4-FFF2-40B4-BE49-F238E27FC236}">
                  <a16:creationId xmlns:a16="http://schemas.microsoft.com/office/drawing/2014/main" id="{351A16B1-A507-455A-8EA6-68B3833126FE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563;p62">
              <a:extLst>
                <a:ext uri="{FF2B5EF4-FFF2-40B4-BE49-F238E27FC236}">
                  <a16:creationId xmlns:a16="http://schemas.microsoft.com/office/drawing/2014/main" id="{CB54378F-B16F-4371-97CB-1AA81A491483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564;p62">
              <a:extLst>
                <a:ext uri="{FF2B5EF4-FFF2-40B4-BE49-F238E27FC236}">
                  <a16:creationId xmlns:a16="http://schemas.microsoft.com/office/drawing/2014/main" id="{B1B7AADE-590D-4D37-8325-082E5C05C985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565;p62">
              <a:extLst>
                <a:ext uri="{FF2B5EF4-FFF2-40B4-BE49-F238E27FC236}">
                  <a16:creationId xmlns:a16="http://schemas.microsoft.com/office/drawing/2014/main" id="{0E36F1A0-9195-436F-9043-29C5D78D86C8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566;p62">
              <a:extLst>
                <a:ext uri="{FF2B5EF4-FFF2-40B4-BE49-F238E27FC236}">
                  <a16:creationId xmlns:a16="http://schemas.microsoft.com/office/drawing/2014/main" id="{0440AAAA-84C3-40AA-9065-9F5E826A8204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567;p62">
              <a:extLst>
                <a:ext uri="{FF2B5EF4-FFF2-40B4-BE49-F238E27FC236}">
                  <a16:creationId xmlns:a16="http://schemas.microsoft.com/office/drawing/2014/main" id="{01C54E4F-84D7-4AEA-8B48-86A0E871200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568;p62">
              <a:extLst>
                <a:ext uri="{FF2B5EF4-FFF2-40B4-BE49-F238E27FC236}">
                  <a16:creationId xmlns:a16="http://schemas.microsoft.com/office/drawing/2014/main" id="{C5D353EE-9B0F-46CC-8E31-EFC737A9C527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569;p62">
              <a:extLst>
                <a:ext uri="{FF2B5EF4-FFF2-40B4-BE49-F238E27FC236}">
                  <a16:creationId xmlns:a16="http://schemas.microsoft.com/office/drawing/2014/main" id="{5C4E8B9C-2267-4EEE-9C5C-B2D44105516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570;p62">
              <a:extLst>
                <a:ext uri="{FF2B5EF4-FFF2-40B4-BE49-F238E27FC236}">
                  <a16:creationId xmlns:a16="http://schemas.microsoft.com/office/drawing/2014/main" id="{D7E927FD-C75B-495F-B7C0-7F843C3A1DCD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571;p62">
              <a:extLst>
                <a:ext uri="{FF2B5EF4-FFF2-40B4-BE49-F238E27FC236}">
                  <a16:creationId xmlns:a16="http://schemas.microsoft.com/office/drawing/2014/main" id="{2E2C2F44-616E-4675-93BA-3F9A51E29697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572;p62">
              <a:extLst>
                <a:ext uri="{FF2B5EF4-FFF2-40B4-BE49-F238E27FC236}">
                  <a16:creationId xmlns:a16="http://schemas.microsoft.com/office/drawing/2014/main" id="{65CCA0FC-97C4-41B4-9BBD-24634F2E89A5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573;p62">
              <a:extLst>
                <a:ext uri="{FF2B5EF4-FFF2-40B4-BE49-F238E27FC236}">
                  <a16:creationId xmlns:a16="http://schemas.microsoft.com/office/drawing/2014/main" id="{40C4B9D4-5354-4888-BDB8-791DEBBDC572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574;p62">
              <a:extLst>
                <a:ext uri="{FF2B5EF4-FFF2-40B4-BE49-F238E27FC236}">
                  <a16:creationId xmlns:a16="http://schemas.microsoft.com/office/drawing/2014/main" id="{F4A948BF-57A0-4920-8FE1-CAF493B5D3AE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575;p62">
              <a:extLst>
                <a:ext uri="{FF2B5EF4-FFF2-40B4-BE49-F238E27FC236}">
                  <a16:creationId xmlns:a16="http://schemas.microsoft.com/office/drawing/2014/main" id="{FCE3BC72-01A3-46AB-9DA0-3B3F14CDB5DB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576;p62">
              <a:extLst>
                <a:ext uri="{FF2B5EF4-FFF2-40B4-BE49-F238E27FC236}">
                  <a16:creationId xmlns:a16="http://schemas.microsoft.com/office/drawing/2014/main" id="{DE4F48B3-B2F2-4427-9811-20F1E347D5F5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577;p62">
              <a:extLst>
                <a:ext uri="{FF2B5EF4-FFF2-40B4-BE49-F238E27FC236}">
                  <a16:creationId xmlns:a16="http://schemas.microsoft.com/office/drawing/2014/main" id="{EA926D1C-4C44-467F-9F6D-57B6D3DC275C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Download Azure Bot Services Logo - Microsoft Bot Framework Logo Clipart Png  Download - PikPng">
            <a:extLst>
              <a:ext uri="{FF2B5EF4-FFF2-40B4-BE49-F238E27FC236}">
                <a16:creationId xmlns:a16="http://schemas.microsoft.com/office/drawing/2014/main" id="{0D4B174B-340F-427C-8F4A-BFE77FB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5" y="1593308"/>
            <a:ext cx="1403366" cy="1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ing files to Azure Applications (kudu) – PowerShellPosse">
            <a:extLst>
              <a:ext uri="{FF2B5EF4-FFF2-40B4-BE49-F238E27FC236}">
                <a16:creationId xmlns:a16="http://schemas.microsoft.com/office/drawing/2014/main" id="{0CFFC0AE-C0AB-4C5F-8959-A71C7242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1112714"/>
            <a:ext cx="1456084" cy="1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8154;p36">
            <a:extLst>
              <a:ext uri="{FF2B5EF4-FFF2-40B4-BE49-F238E27FC236}">
                <a16:creationId xmlns:a16="http://schemas.microsoft.com/office/drawing/2014/main" id="{9945594A-AE1D-40A8-9EE5-68C893525B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8452" y="2712836"/>
            <a:ext cx="3503199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Azure Bot – Web App Hosting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4" name="Picture 8" descr="pc (1) | La Terrazza di Paola">
            <a:extLst>
              <a:ext uri="{FF2B5EF4-FFF2-40B4-BE49-F238E27FC236}">
                <a16:creationId xmlns:a16="http://schemas.microsoft.com/office/drawing/2014/main" id="{DE207438-740F-442E-B3ED-C1969F8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4" y="4094671"/>
            <a:ext cx="745563" cy="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67A62F-C01E-44A1-B907-7B78C931AC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5223" y="3934578"/>
            <a:ext cx="839679" cy="838688"/>
          </a:xfrm>
          <a:prstGeom prst="rect">
            <a:avLst/>
          </a:prstGeom>
        </p:spPr>
      </p:pic>
      <p:pic>
        <p:nvPicPr>
          <p:cNvPr id="4106" name="Picture 10" descr="Notebook Svg Png Icon Free Download (#533755) - OnlineWebFonts.COM">
            <a:extLst>
              <a:ext uri="{FF2B5EF4-FFF2-40B4-BE49-F238E27FC236}">
                <a16:creationId xmlns:a16="http://schemas.microsoft.com/office/drawing/2014/main" id="{4663B4FE-9D28-4472-A6D3-3D370B6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60" y="3881440"/>
            <a:ext cx="677863" cy="5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9" name="Google Shape;8269;p41"/>
          <p:cNvSpPr txBox="1">
            <a:spLocks noGrp="1"/>
          </p:cNvSpPr>
          <p:nvPr>
            <p:ph type="title"/>
          </p:nvPr>
        </p:nvSpPr>
        <p:spPr>
          <a:xfrm>
            <a:off x="6012305" y="867767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03</a:t>
            </a:r>
            <a:endParaRPr sz="7200" dirty="0"/>
          </a:p>
        </p:txBody>
      </p:sp>
      <p:sp>
        <p:nvSpPr>
          <p:cNvPr id="8270" name="Google Shape;8270;p41"/>
          <p:cNvSpPr txBox="1">
            <a:spLocks noGrp="1"/>
          </p:cNvSpPr>
          <p:nvPr>
            <p:ph type="subTitle" idx="1"/>
          </p:nvPr>
        </p:nvSpPr>
        <p:spPr>
          <a:xfrm>
            <a:off x="4082199" y="1329440"/>
            <a:ext cx="3860211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Permettere la nascita di molte funzionalità, con l’ausilio di differenti servizi, sia interni che esterni alla piattaforma Cloud</a:t>
            </a:r>
            <a:endParaRPr dirty="0"/>
          </a:p>
        </p:txBody>
      </p:sp>
      <p:grpSp>
        <p:nvGrpSpPr>
          <p:cNvPr id="8271" name="Google Shape;8271;p41"/>
          <p:cNvGrpSpPr/>
          <p:nvPr/>
        </p:nvGrpSpPr>
        <p:grpSpPr>
          <a:xfrm>
            <a:off x="1201590" y="508495"/>
            <a:ext cx="2561277" cy="1991054"/>
            <a:chOff x="618811" y="1522241"/>
            <a:chExt cx="4005222" cy="3081585"/>
          </a:xfrm>
        </p:grpSpPr>
        <p:sp>
          <p:nvSpPr>
            <p:cNvPr id="8272" name="Google Shape;8272;p41"/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41"/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41"/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41"/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41"/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41"/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41"/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41"/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41"/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41"/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41"/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41"/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41"/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41"/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41"/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41"/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41"/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41"/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41"/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41"/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41"/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41"/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41"/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41"/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41"/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41"/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41"/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41"/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41"/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41"/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41"/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41"/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41"/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41"/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41"/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41"/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41"/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41"/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41"/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41"/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41"/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41"/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41"/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41"/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41"/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41"/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41"/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41"/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41"/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41"/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41"/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41"/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41"/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41"/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41"/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41"/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41"/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41"/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41"/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41"/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41"/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41"/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41"/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41"/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41"/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41"/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41"/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41"/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41"/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41"/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41"/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41"/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41"/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41"/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41"/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41"/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41"/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41"/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41"/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41"/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41"/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41"/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41"/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41"/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41"/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41"/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41"/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41"/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41"/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41"/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41"/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41"/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41"/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41"/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41"/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41"/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41"/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41"/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41"/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41"/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41"/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41"/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41"/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41"/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41"/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41"/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41"/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41"/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41"/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41"/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41"/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41"/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41"/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41"/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41"/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41"/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41"/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41"/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41"/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41"/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41"/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41"/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41"/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41"/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41"/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41"/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41"/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41"/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41"/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41"/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41"/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41"/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41"/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41"/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41"/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41"/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41"/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41"/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41"/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41"/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41"/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41"/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41"/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41"/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41"/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41"/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41"/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41"/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41"/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41"/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41"/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41"/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41"/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41"/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41"/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41"/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41"/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41"/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41"/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41"/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41"/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41"/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41"/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41"/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41"/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41"/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41"/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41"/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41"/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41"/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41"/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41"/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41"/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41"/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41"/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41"/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41"/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41"/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41"/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41"/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41"/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41"/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41"/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41"/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41"/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41"/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41"/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41"/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41"/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41"/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41"/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41"/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41"/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41"/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41"/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41"/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41"/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41"/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41"/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41"/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41"/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41"/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41"/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41"/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41"/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41"/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41"/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41"/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41"/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41"/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41"/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41"/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41"/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41"/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41"/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41"/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41"/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41"/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41"/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41"/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41"/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41"/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41"/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41"/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41"/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41"/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41"/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41"/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41"/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41"/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41"/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41"/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41"/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41"/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41"/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41"/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41"/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41"/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41"/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41"/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41"/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41"/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41"/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41"/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41"/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41"/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41"/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41"/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41"/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41"/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41"/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41"/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41"/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41"/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41"/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41"/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41"/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41"/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41"/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41"/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41"/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41"/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41"/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41"/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41"/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41"/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41"/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41"/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41"/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41"/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41"/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41"/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41"/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41"/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41"/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41"/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41"/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41"/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41"/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41"/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41"/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41"/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41"/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41"/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41"/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41"/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41"/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41"/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41"/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41"/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41"/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41"/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41"/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Azure Maps">
            <a:extLst>
              <a:ext uri="{FF2B5EF4-FFF2-40B4-BE49-F238E27FC236}">
                <a16:creationId xmlns:a16="http://schemas.microsoft.com/office/drawing/2014/main" id="{8B1F49F4-605E-4F64-973F-D944BA5F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6" y="2775925"/>
            <a:ext cx="1672416" cy="1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Google Shape;8270;p41">
            <a:extLst>
              <a:ext uri="{FF2B5EF4-FFF2-40B4-BE49-F238E27FC236}">
                <a16:creationId xmlns:a16="http://schemas.microsoft.com/office/drawing/2014/main" id="{73C8D50D-A5AA-4696-AC9B-B5A68E7B048D}"/>
              </a:ext>
            </a:extLst>
          </p:cNvPr>
          <p:cNvSpPr txBox="1">
            <a:spLocks/>
          </p:cNvSpPr>
          <p:nvPr/>
        </p:nvSpPr>
        <p:spPr>
          <a:xfrm>
            <a:off x="-1831540" y="397330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Localizzazione</a:t>
            </a:r>
          </a:p>
        </p:txBody>
      </p:sp>
      <p:pic>
        <p:nvPicPr>
          <p:cNvPr id="5126" name="Picture 6" descr="LUIS | Microsoft Power Automate">
            <a:extLst>
              <a:ext uri="{FF2B5EF4-FFF2-40B4-BE49-F238E27FC236}">
                <a16:creationId xmlns:a16="http://schemas.microsoft.com/office/drawing/2014/main" id="{BE36AE7B-FE1F-4745-BCA3-BBCCCADB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3390454"/>
            <a:ext cx="907631" cy="90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2" name="Google Shape;8270;p41">
            <a:extLst>
              <a:ext uri="{FF2B5EF4-FFF2-40B4-BE49-F238E27FC236}">
                <a16:creationId xmlns:a16="http://schemas.microsoft.com/office/drawing/2014/main" id="{511F6500-7254-4091-BB70-7965493C90E2}"/>
              </a:ext>
            </a:extLst>
          </p:cNvPr>
          <p:cNvSpPr txBox="1">
            <a:spLocks/>
          </p:cNvSpPr>
          <p:nvPr/>
        </p:nvSpPr>
        <p:spPr>
          <a:xfrm>
            <a:off x="191078" y="428739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NLP  Processing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B0EED32-6ED6-4A6E-9882-77BB393BD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72" y="3403944"/>
            <a:ext cx="1769266" cy="498084"/>
          </a:xfrm>
          <a:prstGeom prst="rect">
            <a:avLst/>
          </a:prstGeom>
        </p:spPr>
      </p:pic>
      <p:sp>
        <p:nvSpPr>
          <p:cNvPr id="305" name="Google Shape;8270;p41">
            <a:extLst>
              <a:ext uri="{FF2B5EF4-FFF2-40B4-BE49-F238E27FC236}">
                <a16:creationId xmlns:a16="http://schemas.microsoft.com/office/drawing/2014/main" id="{71C9589A-D899-4FB9-AA13-51F08FE525D1}"/>
              </a:ext>
            </a:extLst>
          </p:cNvPr>
          <p:cNvSpPr txBox="1">
            <a:spLocks/>
          </p:cNvSpPr>
          <p:nvPr/>
        </p:nvSpPr>
        <p:spPr>
          <a:xfrm>
            <a:off x="2008399" y="3790571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Invio di Mail</a:t>
            </a:r>
          </a:p>
        </p:txBody>
      </p:sp>
      <p:pic>
        <p:nvPicPr>
          <p:cNvPr id="5128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ACB7BC4D-BF12-4E2A-96C8-ACB8BB92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40" y="255018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038C02F-8D74-44CC-A7FC-978CA6DFE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26" y="2974371"/>
            <a:ext cx="873239" cy="9340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0B4F47E-2813-4112-901B-A66E76158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11" y="2981595"/>
            <a:ext cx="806067" cy="934014"/>
          </a:xfrm>
          <a:prstGeom prst="rect">
            <a:avLst/>
          </a:prstGeom>
        </p:spPr>
      </p:pic>
      <p:sp>
        <p:nvSpPr>
          <p:cNvPr id="314" name="Google Shape;8270;p41">
            <a:extLst>
              <a:ext uri="{FF2B5EF4-FFF2-40B4-BE49-F238E27FC236}">
                <a16:creationId xmlns:a16="http://schemas.microsoft.com/office/drawing/2014/main" id="{0D8208FD-5A23-442D-B3A1-A2DF6597243D}"/>
              </a:ext>
            </a:extLst>
          </p:cNvPr>
          <p:cNvSpPr txBox="1">
            <a:spLocks/>
          </p:cNvSpPr>
          <p:nvPr/>
        </p:nvSpPr>
        <p:spPr>
          <a:xfrm>
            <a:off x="4370457" y="3745359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Image </a:t>
            </a:r>
            <a:r>
              <a:rPr lang="it-IT" b="1" i="1" dirty="0" err="1">
                <a:solidFill>
                  <a:srgbClr val="00B050"/>
                </a:solidFill>
              </a:rPr>
              <a:t>Similarity</a:t>
            </a:r>
            <a:endParaRPr lang="it-IT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346404" y="381132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Onlovee come impostare la ricerca ? ⋆ Onlovee aiuto opinioni recensioni 2021">
            <a:extLst>
              <a:ext uri="{FF2B5EF4-FFF2-40B4-BE49-F238E27FC236}">
                <a16:creationId xmlns:a16="http://schemas.microsoft.com/office/drawing/2014/main" id="{93B32B93-090B-422C-A546-7593EE5C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59" y="1239811"/>
            <a:ext cx="1492048" cy="14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oogle Shape;10373;p62">
            <a:extLst>
              <a:ext uri="{FF2B5EF4-FFF2-40B4-BE49-F238E27FC236}">
                <a16:creationId xmlns:a16="http://schemas.microsoft.com/office/drawing/2014/main" id="{F5C54805-A8E2-4D9F-8BB4-8E48D37DC765}"/>
              </a:ext>
            </a:extLst>
          </p:cNvPr>
          <p:cNvGrpSpPr/>
          <p:nvPr/>
        </p:nvGrpSpPr>
        <p:grpSpPr>
          <a:xfrm>
            <a:off x="1596435" y="2330882"/>
            <a:ext cx="508645" cy="599389"/>
            <a:chOff x="1364206" y="3278219"/>
            <a:chExt cx="838068" cy="1051348"/>
          </a:xfrm>
        </p:grpSpPr>
        <p:sp>
          <p:nvSpPr>
            <p:cNvPr id="630" name="Google Shape;10374;p62">
              <a:extLst>
                <a:ext uri="{FF2B5EF4-FFF2-40B4-BE49-F238E27FC236}">
                  <a16:creationId xmlns:a16="http://schemas.microsoft.com/office/drawing/2014/main" id="{E0F64BCE-6F72-4266-9C06-87CA7B52A8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375;p62">
              <a:extLst>
                <a:ext uri="{FF2B5EF4-FFF2-40B4-BE49-F238E27FC236}">
                  <a16:creationId xmlns:a16="http://schemas.microsoft.com/office/drawing/2014/main" id="{E9D0A7C1-F0EA-4EFC-B0C7-BACCCB5F03BB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376;p62">
              <a:extLst>
                <a:ext uri="{FF2B5EF4-FFF2-40B4-BE49-F238E27FC236}">
                  <a16:creationId xmlns:a16="http://schemas.microsoft.com/office/drawing/2014/main" id="{E6001505-E5E9-401A-9D9C-1A40FD576480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377;p62">
              <a:extLst>
                <a:ext uri="{FF2B5EF4-FFF2-40B4-BE49-F238E27FC236}">
                  <a16:creationId xmlns:a16="http://schemas.microsoft.com/office/drawing/2014/main" id="{2B4F730E-8923-4EFF-BBB1-5D8D77B3A9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378;p62">
              <a:extLst>
                <a:ext uri="{FF2B5EF4-FFF2-40B4-BE49-F238E27FC236}">
                  <a16:creationId xmlns:a16="http://schemas.microsoft.com/office/drawing/2014/main" id="{4BB62988-8F3F-4C91-A4B9-9697F23B1600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379;p62">
              <a:extLst>
                <a:ext uri="{FF2B5EF4-FFF2-40B4-BE49-F238E27FC236}">
                  <a16:creationId xmlns:a16="http://schemas.microsoft.com/office/drawing/2014/main" id="{868CCEE8-F868-4051-8D9B-898B0F7A5071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380;p62">
              <a:extLst>
                <a:ext uri="{FF2B5EF4-FFF2-40B4-BE49-F238E27FC236}">
                  <a16:creationId xmlns:a16="http://schemas.microsoft.com/office/drawing/2014/main" id="{9DA67CCC-173B-4EC2-B989-D8FAB399E54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381;p62">
              <a:extLst>
                <a:ext uri="{FF2B5EF4-FFF2-40B4-BE49-F238E27FC236}">
                  <a16:creationId xmlns:a16="http://schemas.microsoft.com/office/drawing/2014/main" id="{5EFC35D0-380F-44A3-B52B-3E5A77C72481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382;p62">
              <a:extLst>
                <a:ext uri="{FF2B5EF4-FFF2-40B4-BE49-F238E27FC236}">
                  <a16:creationId xmlns:a16="http://schemas.microsoft.com/office/drawing/2014/main" id="{16DC4BA4-5740-4A1A-8F8C-6B32007B56D0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383;p62">
              <a:extLst>
                <a:ext uri="{FF2B5EF4-FFF2-40B4-BE49-F238E27FC236}">
                  <a16:creationId xmlns:a16="http://schemas.microsoft.com/office/drawing/2014/main" id="{A45D3A07-8DB3-4333-8398-112641CDE461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384;p62">
              <a:extLst>
                <a:ext uri="{FF2B5EF4-FFF2-40B4-BE49-F238E27FC236}">
                  <a16:creationId xmlns:a16="http://schemas.microsoft.com/office/drawing/2014/main" id="{FC8CFFF4-7A69-49F4-BAFB-5C9B8E02E27F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385;p62">
              <a:extLst>
                <a:ext uri="{FF2B5EF4-FFF2-40B4-BE49-F238E27FC236}">
                  <a16:creationId xmlns:a16="http://schemas.microsoft.com/office/drawing/2014/main" id="{9B702F51-14D6-4591-A3D4-B03D3A99C611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386;p62">
              <a:extLst>
                <a:ext uri="{FF2B5EF4-FFF2-40B4-BE49-F238E27FC236}">
                  <a16:creationId xmlns:a16="http://schemas.microsoft.com/office/drawing/2014/main" id="{BF50D32C-506C-44C4-B5A9-1A0923C11D75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387;p62">
              <a:extLst>
                <a:ext uri="{FF2B5EF4-FFF2-40B4-BE49-F238E27FC236}">
                  <a16:creationId xmlns:a16="http://schemas.microsoft.com/office/drawing/2014/main" id="{CF6A9A84-FF9D-46A8-BACB-20C219AAD48B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388;p62">
              <a:extLst>
                <a:ext uri="{FF2B5EF4-FFF2-40B4-BE49-F238E27FC236}">
                  <a16:creationId xmlns:a16="http://schemas.microsoft.com/office/drawing/2014/main" id="{CED1CFE4-EE56-40DB-86DA-75CEE6024E08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389;p62">
              <a:extLst>
                <a:ext uri="{FF2B5EF4-FFF2-40B4-BE49-F238E27FC236}">
                  <a16:creationId xmlns:a16="http://schemas.microsoft.com/office/drawing/2014/main" id="{17352FC9-3198-4CE3-BDA9-CF9602D457E8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390;p62">
              <a:extLst>
                <a:ext uri="{FF2B5EF4-FFF2-40B4-BE49-F238E27FC236}">
                  <a16:creationId xmlns:a16="http://schemas.microsoft.com/office/drawing/2014/main" id="{533872FD-2252-4F62-8FCD-E4D235792C02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391;p62">
              <a:extLst>
                <a:ext uri="{FF2B5EF4-FFF2-40B4-BE49-F238E27FC236}">
                  <a16:creationId xmlns:a16="http://schemas.microsoft.com/office/drawing/2014/main" id="{69B6F65C-1077-43EF-B817-B9B7067A60BB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392;p62">
              <a:extLst>
                <a:ext uri="{FF2B5EF4-FFF2-40B4-BE49-F238E27FC236}">
                  <a16:creationId xmlns:a16="http://schemas.microsoft.com/office/drawing/2014/main" id="{1877C597-2627-45E0-B512-74B33C479521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393;p62">
              <a:extLst>
                <a:ext uri="{FF2B5EF4-FFF2-40B4-BE49-F238E27FC236}">
                  <a16:creationId xmlns:a16="http://schemas.microsoft.com/office/drawing/2014/main" id="{C42C6FE6-ED02-4ECB-8B2B-9D2DB4AA5EF6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394;p62">
              <a:extLst>
                <a:ext uri="{FF2B5EF4-FFF2-40B4-BE49-F238E27FC236}">
                  <a16:creationId xmlns:a16="http://schemas.microsoft.com/office/drawing/2014/main" id="{34D93CE2-EB24-4FE4-ADDD-639341E8F7E0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395;p62">
              <a:extLst>
                <a:ext uri="{FF2B5EF4-FFF2-40B4-BE49-F238E27FC236}">
                  <a16:creationId xmlns:a16="http://schemas.microsoft.com/office/drawing/2014/main" id="{F1179A93-6FA2-4097-9F3A-B62359B71D11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396;p62">
              <a:extLst>
                <a:ext uri="{FF2B5EF4-FFF2-40B4-BE49-F238E27FC236}">
                  <a16:creationId xmlns:a16="http://schemas.microsoft.com/office/drawing/2014/main" id="{863BAE7A-5C31-452A-A6C9-94241F4BB7EE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397;p62">
              <a:extLst>
                <a:ext uri="{FF2B5EF4-FFF2-40B4-BE49-F238E27FC236}">
                  <a16:creationId xmlns:a16="http://schemas.microsoft.com/office/drawing/2014/main" id="{945C329C-1B89-42EA-924F-A840969E5DFC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398;p62">
              <a:extLst>
                <a:ext uri="{FF2B5EF4-FFF2-40B4-BE49-F238E27FC236}">
                  <a16:creationId xmlns:a16="http://schemas.microsoft.com/office/drawing/2014/main" id="{A47D5619-8706-483E-BC2D-E119DD83B325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399;p62">
              <a:extLst>
                <a:ext uri="{FF2B5EF4-FFF2-40B4-BE49-F238E27FC236}">
                  <a16:creationId xmlns:a16="http://schemas.microsoft.com/office/drawing/2014/main" id="{B47A1B85-8AE4-49BE-AB00-FE7BFFDCC193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400;p62">
              <a:extLst>
                <a:ext uri="{FF2B5EF4-FFF2-40B4-BE49-F238E27FC236}">
                  <a16:creationId xmlns:a16="http://schemas.microsoft.com/office/drawing/2014/main" id="{4FE53EBD-8259-44C3-8737-BEF8E0DCE5D2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401;p62">
              <a:extLst>
                <a:ext uri="{FF2B5EF4-FFF2-40B4-BE49-F238E27FC236}">
                  <a16:creationId xmlns:a16="http://schemas.microsoft.com/office/drawing/2014/main" id="{449607BF-2736-4753-8503-DC20D649F8EE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402;p62">
              <a:extLst>
                <a:ext uri="{FF2B5EF4-FFF2-40B4-BE49-F238E27FC236}">
                  <a16:creationId xmlns:a16="http://schemas.microsoft.com/office/drawing/2014/main" id="{E969B5EA-11B1-4608-80B7-084B66206817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403;p62">
              <a:extLst>
                <a:ext uri="{FF2B5EF4-FFF2-40B4-BE49-F238E27FC236}">
                  <a16:creationId xmlns:a16="http://schemas.microsoft.com/office/drawing/2014/main" id="{B91E58A1-FBC3-4D9E-B2D0-BF49B08A0731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404;p62">
              <a:extLst>
                <a:ext uri="{FF2B5EF4-FFF2-40B4-BE49-F238E27FC236}">
                  <a16:creationId xmlns:a16="http://schemas.microsoft.com/office/drawing/2014/main" id="{D44AA473-3C4D-4CD1-AE28-53E67C06433A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405;p62">
              <a:extLst>
                <a:ext uri="{FF2B5EF4-FFF2-40B4-BE49-F238E27FC236}">
                  <a16:creationId xmlns:a16="http://schemas.microsoft.com/office/drawing/2014/main" id="{2A833160-0074-4966-8306-5F996BCF5E29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406;p62">
              <a:extLst>
                <a:ext uri="{FF2B5EF4-FFF2-40B4-BE49-F238E27FC236}">
                  <a16:creationId xmlns:a16="http://schemas.microsoft.com/office/drawing/2014/main" id="{B4A19661-ACDF-4128-B1D4-CA72789A52A7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407;p62">
              <a:extLst>
                <a:ext uri="{FF2B5EF4-FFF2-40B4-BE49-F238E27FC236}">
                  <a16:creationId xmlns:a16="http://schemas.microsoft.com/office/drawing/2014/main" id="{92BF5E42-7A4F-4578-9086-45605DE52DFE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408;p62">
              <a:extLst>
                <a:ext uri="{FF2B5EF4-FFF2-40B4-BE49-F238E27FC236}">
                  <a16:creationId xmlns:a16="http://schemas.microsoft.com/office/drawing/2014/main" id="{3D2CBDE1-2E29-4A72-A158-23B1260ED731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409;p62">
              <a:extLst>
                <a:ext uri="{FF2B5EF4-FFF2-40B4-BE49-F238E27FC236}">
                  <a16:creationId xmlns:a16="http://schemas.microsoft.com/office/drawing/2014/main" id="{242737AA-5A2E-4F27-A306-104B068BF0EC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410;p62">
              <a:extLst>
                <a:ext uri="{FF2B5EF4-FFF2-40B4-BE49-F238E27FC236}">
                  <a16:creationId xmlns:a16="http://schemas.microsoft.com/office/drawing/2014/main" id="{6765FB2E-D9E2-4609-A6C3-2168FD5354E0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411;p62">
              <a:extLst>
                <a:ext uri="{FF2B5EF4-FFF2-40B4-BE49-F238E27FC236}">
                  <a16:creationId xmlns:a16="http://schemas.microsoft.com/office/drawing/2014/main" id="{65DA35D7-8A86-4411-AA93-F8C2D3481A0B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412;p62">
              <a:extLst>
                <a:ext uri="{FF2B5EF4-FFF2-40B4-BE49-F238E27FC236}">
                  <a16:creationId xmlns:a16="http://schemas.microsoft.com/office/drawing/2014/main" id="{9CAE3E4E-D28A-4201-9456-178BA8EE19B7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413;p62">
              <a:extLst>
                <a:ext uri="{FF2B5EF4-FFF2-40B4-BE49-F238E27FC236}">
                  <a16:creationId xmlns:a16="http://schemas.microsoft.com/office/drawing/2014/main" id="{27098F16-5665-47EB-83A9-9CD3CD5834E2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414;p62">
              <a:extLst>
                <a:ext uri="{FF2B5EF4-FFF2-40B4-BE49-F238E27FC236}">
                  <a16:creationId xmlns:a16="http://schemas.microsoft.com/office/drawing/2014/main" id="{E5B43AFA-0045-49FE-8694-4219F5A8E8BF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15;p62">
              <a:extLst>
                <a:ext uri="{FF2B5EF4-FFF2-40B4-BE49-F238E27FC236}">
                  <a16:creationId xmlns:a16="http://schemas.microsoft.com/office/drawing/2014/main" id="{F24BA277-41AB-4A74-BBF7-A4E554B07C39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6;p62">
              <a:extLst>
                <a:ext uri="{FF2B5EF4-FFF2-40B4-BE49-F238E27FC236}">
                  <a16:creationId xmlns:a16="http://schemas.microsoft.com/office/drawing/2014/main" id="{B5C34DB9-0581-48CB-BFDF-C0E65A942DE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17;p62">
              <a:extLst>
                <a:ext uri="{FF2B5EF4-FFF2-40B4-BE49-F238E27FC236}">
                  <a16:creationId xmlns:a16="http://schemas.microsoft.com/office/drawing/2014/main" id="{D1E5F664-0C49-46AD-99CF-B7E28F793371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18;p62">
              <a:extLst>
                <a:ext uri="{FF2B5EF4-FFF2-40B4-BE49-F238E27FC236}">
                  <a16:creationId xmlns:a16="http://schemas.microsoft.com/office/drawing/2014/main" id="{E6B0E3A7-A83E-4996-87A8-294632B64A9F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19;p62">
              <a:extLst>
                <a:ext uri="{FF2B5EF4-FFF2-40B4-BE49-F238E27FC236}">
                  <a16:creationId xmlns:a16="http://schemas.microsoft.com/office/drawing/2014/main" id="{9BB0C16E-4593-46DE-BA78-407CEA6A6625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20;p62">
              <a:extLst>
                <a:ext uri="{FF2B5EF4-FFF2-40B4-BE49-F238E27FC236}">
                  <a16:creationId xmlns:a16="http://schemas.microsoft.com/office/drawing/2014/main" id="{E39D03A2-AF79-4DE5-A2F9-7C226D6F6215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21;p62">
              <a:extLst>
                <a:ext uri="{FF2B5EF4-FFF2-40B4-BE49-F238E27FC236}">
                  <a16:creationId xmlns:a16="http://schemas.microsoft.com/office/drawing/2014/main" id="{72E5F84B-6D99-433E-8BBE-7074873BB69D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22;p62">
              <a:extLst>
                <a:ext uri="{FF2B5EF4-FFF2-40B4-BE49-F238E27FC236}">
                  <a16:creationId xmlns:a16="http://schemas.microsoft.com/office/drawing/2014/main" id="{F40E25F4-FDE2-4A99-BB03-DC9E438088C5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23;p62">
              <a:extLst>
                <a:ext uri="{FF2B5EF4-FFF2-40B4-BE49-F238E27FC236}">
                  <a16:creationId xmlns:a16="http://schemas.microsoft.com/office/drawing/2014/main" id="{4C5E5520-57A8-4813-B0F4-39F16719F3A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24;p62">
              <a:extLst>
                <a:ext uri="{FF2B5EF4-FFF2-40B4-BE49-F238E27FC236}">
                  <a16:creationId xmlns:a16="http://schemas.microsoft.com/office/drawing/2014/main" id="{90208E2A-47F9-4167-9034-C12AFF9DF194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425;p62">
              <a:extLst>
                <a:ext uri="{FF2B5EF4-FFF2-40B4-BE49-F238E27FC236}">
                  <a16:creationId xmlns:a16="http://schemas.microsoft.com/office/drawing/2014/main" id="{625CD081-BD18-484A-BA09-405A239A3CA5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426;p62">
              <a:extLst>
                <a:ext uri="{FF2B5EF4-FFF2-40B4-BE49-F238E27FC236}">
                  <a16:creationId xmlns:a16="http://schemas.microsoft.com/office/drawing/2014/main" id="{C976EFD8-B159-4787-9606-601D44D91C95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427;p62">
              <a:extLst>
                <a:ext uri="{FF2B5EF4-FFF2-40B4-BE49-F238E27FC236}">
                  <a16:creationId xmlns:a16="http://schemas.microsoft.com/office/drawing/2014/main" id="{682F3047-1950-4BEE-960A-2C7D157B447D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428;p62">
              <a:extLst>
                <a:ext uri="{FF2B5EF4-FFF2-40B4-BE49-F238E27FC236}">
                  <a16:creationId xmlns:a16="http://schemas.microsoft.com/office/drawing/2014/main" id="{4A2205D9-B95E-4F0D-9EBE-7ED95A36833F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429;p62">
              <a:extLst>
                <a:ext uri="{FF2B5EF4-FFF2-40B4-BE49-F238E27FC236}">
                  <a16:creationId xmlns:a16="http://schemas.microsoft.com/office/drawing/2014/main" id="{2E903874-B97A-4ACF-978A-37D985F79B4A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430;p62">
              <a:extLst>
                <a:ext uri="{FF2B5EF4-FFF2-40B4-BE49-F238E27FC236}">
                  <a16:creationId xmlns:a16="http://schemas.microsoft.com/office/drawing/2014/main" id="{2EA34DEE-821E-474F-BCCB-3CB42E0F88F9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431;p62">
              <a:extLst>
                <a:ext uri="{FF2B5EF4-FFF2-40B4-BE49-F238E27FC236}">
                  <a16:creationId xmlns:a16="http://schemas.microsoft.com/office/drawing/2014/main" id="{0CEECC64-C840-4176-834B-2F5B9FC9F66A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10432;p62">
            <a:extLst>
              <a:ext uri="{FF2B5EF4-FFF2-40B4-BE49-F238E27FC236}">
                <a16:creationId xmlns:a16="http://schemas.microsoft.com/office/drawing/2014/main" id="{B08200E9-48C0-4A29-AFCB-0832C5933CB5}"/>
              </a:ext>
            </a:extLst>
          </p:cNvPr>
          <p:cNvGrpSpPr/>
          <p:nvPr/>
        </p:nvGrpSpPr>
        <p:grpSpPr>
          <a:xfrm>
            <a:off x="2892624" y="2423632"/>
            <a:ext cx="438229" cy="607790"/>
            <a:chOff x="7675087" y="3013966"/>
            <a:chExt cx="465640" cy="705382"/>
          </a:xfrm>
        </p:grpSpPr>
        <p:sp>
          <p:nvSpPr>
            <p:cNvPr id="689" name="Google Shape;10433;p62">
              <a:extLst>
                <a:ext uri="{FF2B5EF4-FFF2-40B4-BE49-F238E27FC236}">
                  <a16:creationId xmlns:a16="http://schemas.microsoft.com/office/drawing/2014/main" id="{6EC535B9-E915-47C3-B2E8-3E0020AC29DD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434;p62">
              <a:extLst>
                <a:ext uri="{FF2B5EF4-FFF2-40B4-BE49-F238E27FC236}">
                  <a16:creationId xmlns:a16="http://schemas.microsoft.com/office/drawing/2014/main" id="{3C13A6F0-D1D1-44C5-AE6B-9382A14779E3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435;p62">
              <a:extLst>
                <a:ext uri="{FF2B5EF4-FFF2-40B4-BE49-F238E27FC236}">
                  <a16:creationId xmlns:a16="http://schemas.microsoft.com/office/drawing/2014/main" id="{E15EE991-43C8-4C0E-AF36-FAD00800D432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436;p62">
              <a:extLst>
                <a:ext uri="{FF2B5EF4-FFF2-40B4-BE49-F238E27FC236}">
                  <a16:creationId xmlns:a16="http://schemas.microsoft.com/office/drawing/2014/main" id="{7A0BE80F-0543-4BA7-BA73-55767DA5CF0D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437;p62">
              <a:extLst>
                <a:ext uri="{FF2B5EF4-FFF2-40B4-BE49-F238E27FC236}">
                  <a16:creationId xmlns:a16="http://schemas.microsoft.com/office/drawing/2014/main" id="{4585F0B1-0F6E-4194-BC8A-098A3F7EF3D1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438;p62">
              <a:extLst>
                <a:ext uri="{FF2B5EF4-FFF2-40B4-BE49-F238E27FC236}">
                  <a16:creationId xmlns:a16="http://schemas.microsoft.com/office/drawing/2014/main" id="{66CEB798-7520-4B31-88EB-E92E6B65874D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439;p62">
              <a:extLst>
                <a:ext uri="{FF2B5EF4-FFF2-40B4-BE49-F238E27FC236}">
                  <a16:creationId xmlns:a16="http://schemas.microsoft.com/office/drawing/2014/main" id="{E8A809B1-DFAF-408A-AEC9-6B263FF8A17C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440;p62">
              <a:extLst>
                <a:ext uri="{FF2B5EF4-FFF2-40B4-BE49-F238E27FC236}">
                  <a16:creationId xmlns:a16="http://schemas.microsoft.com/office/drawing/2014/main" id="{A0714FF1-800E-400F-ADDD-8447EA007B4B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441;p62">
              <a:extLst>
                <a:ext uri="{FF2B5EF4-FFF2-40B4-BE49-F238E27FC236}">
                  <a16:creationId xmlns:a16="http://schemas.microsoft.com/office/drawing/2014/main" id="{4DFC49E9-F01F-484B-A10C-50F01BD4A45A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442;p62">
              <a:extLst>
                <a:ext uri="{FF2B5EF4-FFF2-40B4-BE49-F238E27FC236}">
                  <a16:creationId xmlns:a16="http://schemas.microsoft.com/office/drawing/2014/main" id="{92AED60C-6D63-4EB1-907E-6F068D44C667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443;p62">
              <a:extLst>
                <a:ext uri="{FF2B5EF4-FFF2-40B4-BE49-F238E27FC236}">
                  <a16:creationId xmlns:a16="http://schemas.microsoft.com/office/drawing/2014/main" id="{A2B8D2E3-E562-4BE5-8CA3-64158C1BCB4D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444;p62">
              <a:extLst>
                <a:ext uri="{FF2B5EF4-FFF2-40B4-BE49-F238E27FC236}">
                  <a16:creationId xmlns:a16="http://schemas.microsoft.com/office/drawing/2014/main" id="{6359C7B6-3C5F-4C11-AF5C-C3AF1351B94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445;p62">
              <a:extLst>
                <a:ext uri="{FF2B5EF4-FFF2-40B4-BE49-F238E27FC236}">
                  <a16:creationId xmlns:a16="http://schemas.microsoft.com/office/drawing/2014/main" id="{E95A9362-72CB-4498-95DB-574DCFB42F76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446;p62">
              <a:extLst>
                <a:ext uri="{FF2B5EF4-FFF2-40B4-BE49-F238E27FC236}">
                  <a16:creationId xmlns:a16="http://schemas.microsoft.com/office/drawing/2014/main" id="{EA0B0ECF-656B-41CD-9B04-1700C18BB82B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447;p62">
              <a:extLst>
                <a:ext uri="{FF2B5EF4-FFF2-40B4-BE49-F238E27FC236}">
                  <a16:creationId xmlns:a16="http://schemas.microsoft.com/office/drawing/2014/main" id="{4AA4D0B0-63F8-4F43-86D8-ED087AEDE5F8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448;p62">
              <a:extLst>
                <a:ext uri="{FF2B5EF4-FFF2-40B4-BE49-F238E27FC236}">
                  <a16:creationId xmlns:a16="http://schemas.microsoft.com/office/drawing/2014/main" id="{D9896EC0-D0C5-4093-B9A0-0A5FEFC074AA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449;p62">
              <a:extLst>
                <a:ext uri="{FF2B5EF4-FFF2-40B4-BE49-F238E27FC236}">
                  <a16:creationId xmlns:a16="http://schemas.microsoft.com/office/drawing/2014/main" id="{079775DE-9DB6-4CA0-97FA-9433FD93BB5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450;p62">
              <a:extLst>
                <a:ext uri="{FF2B5EF4-FFF2-40B4-BE49-F238E27FC236}">
                  <a16:creationId xmlns:a16="http://schemas.microsoft.com/office/drawing/2014/main" id="{C7635EC4-86ED-4944-8038-3C404552EE61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451;p62">
              <a:extLst>
                <a:ext uri="{FF2B5EF4-FFF2-40B4-BE49-F238E27FC236}">
                  <a16:creationId xmlns:a16="http://schemas.microsoft.com/office/drawing/2014/main" id="{8A079543-8C45-419C-8255-75DD2493B4D0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452;p62">
              <a:extLst>
                <a:ext uri="{FF2B5EF4-FFF2-40B4-BE49-F238E27FC236}">
                  <a16:creationId xmlns:a16="http://schemas.microsoft.com/office/drawing/2014/main" id="{C10713B8-9D85-4CAD-9EA4-3C98E61A3DF4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453;p62">
              <a:extLst>
                <a:ext uri="{FF2B5EF4-FFF2-40B4-BE49-F238E27FC236}">
                  <a16:creationId xmlns:a16="http://schemas.microsoft.com/office/drawing/2014/main" id="{E307612F-87C6-4C2C-9611-9407E40C6D32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454;p62">
              <a:extLst>
                <a:ext uri="{FF2B5EF4-FFF2-40B4-BE49-F238E27FC236}">
                  <a16:creationId xmlns:a16="http://schemas.microsoft.com/office/drawing/2014/main" id="{3BA94E04-42A7-49D5-9CC9-9C9B29CE6BFA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455;p62">
              <a:extLst>
                <a:ext uri="{FF2B5EF4-FFF2-40B4-BE49-F238E27FC236}">
                  <a16:creationId xmlns:a16="http://schemas.microsoft.com/office/drawing/2014/main" id="{51FA7A7D-DB24-4D4B-AC4D-C8CFB5325191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456;p62">
              <a:extLst>
                <a:ext uri="{FF2B5EF4-FFF2-40B4-BE49-F238E27FC236}">
                  <a16:creationId xmlns:a16="http://schemas.microsoft.com/office/drawing/2014/main" id="{2A946DE1-EA01-4EDD-97D9-82E3DCDF8B49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457;p62">
              <a:extLst>
                <a:ext uri="{FF2B5EF4-FFF2-40B4-BE49-F238E27FC236}">
                  <a16:creationId xmlns:a16="http://schemas.microsoft.com/office/drawing/2014/main" id="{F5C75274-605C-40C7-81B8-0A343034CFC2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458;p62">
              <a:extLst>
                <a:ext uri="{FF2B5EF4-FFF2-40B4-BE49-F238E27FC236}">
                  <a16:creationId xmlns:a16="http://schemas.microsoft.com/office/drawing/2014/main" id="{E24B4FD1-F7A2-4148-887F-7251F5C82993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459;p62">
              <a:extLst>
                <a:ext uri="{FF2B5EF4-FFF2-40B4-BE49-F238E27FC236}">
                  <a16:creationId xmlns:a16="http://schemas.microsoft.com/office/drawing/2014/main" id="{80092A0A-005C-4FB5-B91E-80568BD9624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460;p62">
              <a:extLst>
                <a:ext uri="{FF2B5EF4-FFF2-40B4-BE49-F238E27FC236}">
                  <a16:creationId xmlns:a16="http://schemas.microsoft.com/office/drawing/2014/main" id="{241948C7-7589-4A45-8E18-EAC50EDAEDF0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461;p62">
              <a:extLst>
                <a:ext uri="{FF2B5EF4-FFF2-40B4-BE49-F238E27FC236}">
                  <a16:creationId xmlns:a16="http://schemas.microsoft.com/office/drawing/2014/main" id="{F3CB8EFB-441D-42B7-BD90-4CC92ABF6A22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462;p62">
              <a:extLst>
                <a:ext uri="{FF2B5EF4-FFF2-40B4-BE49-F238E27FC236}">
                  <a16:creationId xmlns:a16="http://schemas.microsoft.com/office/drawing/2014/main" id="{7BF6EA6D-2BFF-41FB-B451-719BF44E6BB9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63;p62">
              <a:extLst>
                <a:ext uri="{FF2B5EF4-FFF2-40B4-BE49-F238E27FC236}">
                  <a16:creationId xmlns:a16="http://schemas.microsoft.com/office/drawing/2014/main" id="{A5065733-195D-4671-9220-494E7E6385F3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64;p62">
              <a:extLst>
                <a:ext uri="{FF2B5EF4-FFF2-40B4-BE49-F238E27FC236}">
                  <a16:creationId xmlns:a16="http://schemas.microsoft.com/office/drawing/2014/main" id="{DD466739-9D62-4008-80FF-CC8DA7E557A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65;p62">
              <a:extLst>
                <a:ext uri="{FF2B5EF4-FFF2-40B4-BE49-F238E27FC236}">
                  <a16:creationId xmlns:a16="http://schemas.microsoft.com/office/drawing/2014/main" id="{A14FCEB0-FEE3-48DC-80BE-8DF31489A39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66;p62">
              <a:extLst>
                <a:ext uri="{FF2B5EF4-FFF2-40B4-BE49-F238E27FC236}">
                  <a16:creationId xmlns:a16="http://schemas.microsoft.com/office/drawing/2014/main" id="{E08A54F1-EB2E-4C6F-BEEF-D56747ACF90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67;p62">
              <a:extLst>
                <a:ext uri="{FF2B5EF4-FFF2-40B4-BE49-F238E27FC236}">
                  <a16:creationId xmlns:a16="http://schemas.microsoft.com/office/drawing/2014/main" id="{20F52E41-DD98-4295-ACF3-05245062C549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68;p62">
              <a:extLst>
                <a:ext uri="{FF2B5EF4-FFF2-40B4-BE49-F238E27FC236}">
                  <a16:creationId xmlns:a16="http://schemas.microsoft.com/office/drawing/2014/main" id="{4E5BF36F-6A7A-4CCF-8024-DE766B1AC1BC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9;p62">
              <a:extLst>
                <a:ext uri="{FF2B5EF4-FFF2-40B4-BE49-F238E27FC236}">
                  <a16:creationId xmlns:a16="http://schemas.microsoft.com/office/drawing/2014/main" id="{6FAF9F73-2515-4899-8E6A-86BBA067F70A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470;p62">
              <a:extLst>
                <a:ext uri="{FF2B5EF4-FFF2-40B4-BE49-F238E27FC236}">
                  <a16:creationId xmlns:a16="http://schemas.microsoft.com/office/drawing/2014/main" id="{F06255CE-2862-4551-B441-6E55C120B9A8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471;p62">
              <a:extLst>
                <a:ext uri="{FF2B5EF4-FFF2-40B4-BE49-F238E27FC236}">
                  <a16:creationId xmlns:a16="http://schemas.microsoft.com/office/drawing/2014/main" id="{5523AFDB-C625-42D3-9DDC-0F0A0C4E88C7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2;p62">
              <a:extLst>
                <a:ext uri="{FF2B5EF4-FFF2-40B4-BE49-F238E27FC236}">
                  <a16:creationId xmlns:a16="http://schemas.microsoft.com/office/drawing/2014/main" id="{71599DF7-AF3E-4401-8AE1-51F169353CF8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473;p62">
              <a:extLst>
                <a:ext uri="{FF2B5EF4-FFF2-40B4-BE49-F238E27FC236}">
                  <a16:creationId xmlns:a16="http://schemas.microsoft.com/office/drawing/2014/main" id="{D0005B3D-9B33-4BEC-863E-444A4697FC8F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474;p62">
              <a:extLst>
                <a:ext uri="{FF2B5EF4-FFF2-40B4-BE49-F238E27FC236}">
                  <a16:creationId xmlns:a16="http://schemas.microsoft.com/office/drawing/2014/main" id="{600173F2-3D99-447A-8FA8-D3F8FC64FCB7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0475;p62">
              <a:extLst>
                <a:ext uri="{FF2B5EF4-FFF2-40B4-BE49-F238E27FC236}">
                  <a16:creationId xmlns:a16="http://schemas.microsoft.com/office/drawing/2014/main" id="{BC3D4A69-8B67-486C-B258-C0793FEDAC94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0476;p62">
              <a:extLst>
                <a:ext uri="{FF2B5EF4-FFF2-40B4-BE49-F238E27FC236}">
                  <a16:creationId xmlns:a16="http://schemas.microsoft.com/office/drawing/2014/main" id="{DE514BA4-3DBC-4B76-B4B7-C63D5CAC1F3E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0477;p62">
              <a:extLst>
                <a:ext uri="{FF2B5EF4-FFF2-40B4-BE49-F238E27FC236}">
                  <a16:creationId xmlns:a16="http://schemas.microsoft.com/office/drawing/2014/main" id="{22689D92-411B-4311-BEDB-D7BA38F78595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0478;p62">
              <a:extLst>
                <a:ext uri="{FF2B5EF4-FFF2-40B4-BE49-F238E27FC236}">
                  <a16:creationId xmlns:a16="http://schemas.microsoft.com/office/drawing/2014/main" id="{9A917F65-92E6-4996-9F5E-074C4388A844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0479;p62">
              <a:extLst>
                <a:ext uri="{FF2B5EF4-FFF2-40B4-BE49-F238E27FC236}">
                  <a16:creationId xmlns:a16="http://schemas.microsoft.com/office/drawing/2014/main" id="{55B4265D-9859-44E4-A57D-CEFE02760D67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0480;p62">
              <a:extLst>
                <a:ext uri="{FF2B5EF4-FFF2-40B4-BE49-F238E27FC236}">
                  <a16:creationId xmlns:a16="http://schemas.microsoft.com/office/drawing/2014/main" id="{B70FBD15-1981-4CEA-AB40-6DBC7D64A436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1;p62">
              <a:extLst>
                <a:ext uri="{FF2B5EF4-FFF2-40B4-BE49-F238E27FC236}">
                  <a16:creationId xmlns:a16="http://schemas.microsoft.com/office/drawing/2014/main" id="{02810A67-761E-4467-9552-5B24C43DC413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82;p62">
              <a:extLst>
                <a:ext uri="{FF2B5EF4-FFF2-40B4-BE49-F238E27FC236}">
                  <a16:creationId xmlns:a16="http://schemas.microsoft.com/office/drawing/2014/main" id="{BEA32161-3879-41FA-8E73-E2451FFAD8F2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483;p62">
              <a:extLst>
                <a:ext uri="{FF2B5EF4-FFF2-40B4-BE49-F238E27FC236}">
                  <a16:creationId xmlns:a16="http://schemas.microsoft.com/office/drawing/2014/main" id="{9AF00CDA-2303-443E-8502-4C60CCB607EA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484;p62">
              <a:extLst>
                <a:ext uri="{FF2B5EF4-FFF2-40B4-BE49-F238E27FC236}">
                  <a16:creationId xmlns:a16="http://schemas.microsoft.com/office/drawing/2014/main" id="{DE15D516-393A-4BB9-B03D-71399A033BC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485;p62">
              <a:extLst>
                <a:ext uri="{FF2B5EF4-FFF2-40B4-BE49-F238E27FC236}">
                  <a16:creationId xmlns:a16="http://schemas.microsoft.com/office/drawing/2014/main" id="{04DE82A7-52E0-44FB-B20E-0114AF198C14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486;p62">
              <a:extLst>
                <a:ext uri="{FF2B5EF4-FFF2-40B4-BE49-F238E27FC236}">
                  <a16:creationId xmlns:a16="http://schemas.microsoft.com/office/drawing/2014/main" id="{BB07E02C-606A-4AB2-8B92-FD513D7795C2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487;p62">
              <a:extLst>
                <a:ext uri="{FF2B5EF4-FFF2-40B4-BE49-F238E27FC236}">
                  <a16:creationId xmlns:a16="http://schemas.microsoft.com/office/drawing/2014/main" id="{75FD7FD4-3B9C-43F9-8389-21A7B9436217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488;p62">
              <a:extLst>
                <a:ext uri="{FF2B5EF4-FFF2-40B4-BE49-F238E27FC236}">
                  <a16:creationId xmlns:a16="http://schemas.microsoft.com/office/drawing/2014/main" id="{F66A5AAF-401A-4F31-9319-A22A6D05D639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489;p62">
              <a:extLst>
                <a:ext uri="{FF2B5EF4-FFF2-40B4-BE49-F238E27FC236}">
                  <a16:creationId xmlns:a16="http://schemas.microsoft.com/office/drawing/2014/main" id="{2ACC29F5-A5A6-41AD-B99B-BB284931FFFD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490;p62">
              <a:extLst>
                <a:ext uri="{FF2B5EF4-FFF2-40B4-BE49-F238E27FC236}">
                  <a16:creationId xmlns:a16="http://schemas.microsoft.com/office/drawing/2014/main" id="{E0B2D54F-1795-417D-9448-910030E16A52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491;p62">
              <a:extLst>
                <a:ext uri="{FF2B5EF4-FFF2-40B4-BE49-F238E27FC236}">
                  <a16:creationId xmlns:a16="http://schemas.microsoft.com/office/drawing/2014/main" id="{3DBC26CC-3FE8-442C-BB4B-DEAAAE672FD2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492;p62">
              <a:extLst>
                <a:ext uri="{FF2B5EF4-FFF2-40B4-BE49-F238E27FC236}">
                  <a16:creationId xmlns:a16="http://schemas.microsoft.com/office/drawing/2014/main" id="{A6195559-F1E9-4346-973E-E314F1444FC8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493;p62">
              <a:extLst>
                <a:ext uri="{FF2B5EF4-FFF2-40B4-BE49-F238E27FC236}">
                  <a16:creationId xmlns:a16="http://schemas.microsoft.com/office/drawing/2014/main" id="{00983501-DD80-4373-B0A6-4490D058F150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494;p62">
              <a:extLst>
                <a:ext uri="{FF2B5EF4-FFF2-40B4-BE49-F238E27FC236}">
                  <a16:creationId xmlns:a16="http://schemas.microsoft.com/office/drawing/2014/main" id="{5B5EE82F-1A9F-4C04-B8A3-1449F53C9E68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495;p62">
              <a:extLst>
                <a:ext uri="{FF2B5EF4-FFF2-40B4-BE49-F238E27FC236}">
                  <a16:creationId xmlns:a16="http://schemas.microsoft.com/office/drawing/2014/main" id="{EFD5F4D4-B49E-462D-A52B-5282078E1FD2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496;p62">
              <a:extLst>
                <a:ext uri="{FF2B5EF4-FFF2-40B4-BE49-F238E27FC236}">
                  <a16:creationId xmlns:a16="http://schemas.microsoft.com/office/drawing/2014/main" id="{CB5CCCC9-8581-4180-9211-C333BABE3BAF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497;p62">
              <a:extLst>
                <a:ext uri="{FF2B5EF4-FFF2-40B4-BE49-F238E27FC236}">
                  <a16:creationId xmlns:a16="http://schemas.microsoft.com/office/drawing/2014/main" id="{705F3C1C-EDA7-4E4B-8471-3F19FFB0947F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498;p62">
              <a:extLst>
                <a:ext uri="{FF2B5EF4-FFF2-40B4-BE49-F238E27FC236}">
                  <a16:creationId xmlns:a16="http://schemas.microsoft.com/office/drawing/2014/main" id="{BB7473CB-AA8A-4055-B3D6-EF212F227196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0499;p62">
              <a:extLst>
                <a:ext uri="{FF2B5EF4-FFF2-40B4-BE49-F238E27FC236}">
                  <a16:creationId xmlns:a16="http://schemas.microsoft.com/office/drawing/2014/main" id="{29B91FB0-08F2-42B8-ACB0-3592B406DF63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0500;p62">
              <a:extLst>
                <a:ext uri="{FF2B5EF4-FFF2-40B4-BE49-F238E27FC236}">
                  <a16:creationId xmlns:a16="http://schemas.microsoft.com/office/drawing/2014/main" id="{02DA1901-B883-4ED5-A245-8E5DD5B39E80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0501;p62">
              <a:extLst>
                <a:ext uri="{FF2B5EF4-FFF2-40B4-BE49-F238E27FC236}">
                  <a16:creationId xmlns:a16="http://schemas.microsoft.com/office/drawing/2014/main" id="{B4B7628A-82B6-41E5-BBB0-94A122B78255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0502;p62">
              <a:extLst>
                <a:ext uri="{FF2B5EF4-FFF2-40B4-BE49-F238E27FC236}">
                  <a16:creationId xmlns:a16="http://schemas.microsoft.com/office/drawing/2014/main" id="{DDF4EDE5-4612-41C2-AC0D-05738CFD99F0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0503;p62">
              <a:extLst>
                <a:ext uri="{FF2B5EF4-FFF2-40B4-BE49-F238E27FC236}">
                  <a16:creationId xmlns:a16="http://schemas.microsoft.com/office/drawing/2014/main" id="{D943F4B7-8304-4728-A56E-7E0FA9590C48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0504;p62">
              <a:extLst>
                <a:ext uri="{FF2B5EF4-FFF2-40B4-BE49-F238E27FC236}">
                  <a16:creationId xmlns:a16="http://schemas.microsoft.com/office/drawing/2014/main" id="{13477D56-6F80-4638-B09F-A57AE6CCE3ED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0505;p62">
              <a:extLst>
                <a:ext uri="{FF2B5EF4-FFF2-40B4-BE49-F238E27FC236}">
                  <a16:creationId xmlns:a16="http://schemas.microsoft.com/office/drawing/2014/main" id="{D608D395-8F2F-478A-AE57-228FA8AC67A9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0506;p62">
              <a:extLst>
                <a:ext uri="{FF2B5EF4-FFF2-40B4-BE49-F238E27FC236}">
                  <a16:creationId xmlns:a16="http://schemas.microsoft.com/office/drawing/2014/main" id="{1528E2F4-F6EF-40B3-936C-0A026F974260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0507;p62">
              <a:extLst>
                <a:ext uri="{FF2B5EF4-FFF2-40B4-BE49-F238E27FC236}">
                  <a16:creationId xmlns:a16="http://schemas.microsoft.com/office/drawing/2014/main" id="{23C750D7-5BDF-4259-8153-A6B0406D0717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0508;p62">
              <a:extLst>
                <a:ext uri="{FF2B5EF4-FFF2-40B4-BE49-F238E27FC236}">
                  <a16:creationId xmlns:a16="http://schemas.microsoft.com/office/drawing/2014/main" id="{A1F59AD5-BD2D-44AA-A9DC-872F46190E5E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0509;p62">
              <a:extLst>
                <a:ext uri="{FF2B5EF4-FFF2-40B4-BE49-F238E27FC236}">
                  <a16:creationId xmlns:a16="http://schemas.microsoft.com/office/drawing/2014/main" id="{D6A0031C-A468-4103-8480-F3FCE0CEE067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0510;p62">
              <a:extLst>
                <a:ext uri="{FF2B5EF4-FFF2-40B4-BE49-F238E27FC236}">
                  <a16:creationId xmlns:a16="http://schemas.microsoft.com/office/drawing/2014/main" id="{786383CC-8AFF-483B-B2BD-D120D159A84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0511;p62">
              <a:extLst>
                <a:ext uri="{FF2B5EF4-FFF2-40B4-BE49-F238E27FC236}">
                  <a16:creationId xmlns:a16="http://schemas.microsoft.com/office/drawing/2014/main" id="{E4D5433F-C09C-4DD4-A9FB-3A3612B2C204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0512;p62">
              <a:extLst>
                <a:ext uri="{FF2B5EF4-FFF2-40B4-BE49-F238E27FC236}">
                  <a16:creationId xmlns:a16="http://schemas.microsoft.com/office/drawing/2014/main" id="{FBCC88F1-7D56-4F42-84BB-D86B2B029D87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0513;p62">
              <a:extLst>
                <a:ext uri="{FF2B5EF4-FFF2-40B4-BE49-F238E27FC236}">
                  <a16:creationId xmlns:a16="http://schemas.microsoft.com/office/drawing/2014/main" id="{B61D297C-D7D5-4EB1-A512-80400FB5BE5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0514;p62">
              <a:extLst>
                <a:ext uri="{FF2B5EF4-FFF2-40B4-BE49-F238E27FC236}">
                  <a16:creationId xmlns:a16="http://schemas.microsoft.com/office/drawing/2014/main" id="{B444ED09-D167-47DC-BEF2-9A6246D0C9E7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0515;p62">
              <a:extLst>
                <a:ext uri="{FF2B5EF4-FFF2-40B4-BE49-F238E27FC236}">
                  <a16:creationId xmlns:a16="http://schemas.microsoft.com/office/drawing/2014/main" id="{7665D4DA-DC9C-45DE-97D3-CA542F6334E1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0516;p62">
              <a:extLst>
                <a:ext uri="{FF2B5EF4-FFF2-40B4-BE49-F238E27FC236}">
                  <a16:creationId xmlns:a16="http://schemas.microsoft.com/office/drawing/2014/main" id="{71CAF537-B936-465D-BD59-3D7BCBE1BEEC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0517;p62">
              <a:extLst>
                <a:ext uri="{FF2B5EF4-FFF2-40B4-BE49-F238E27FC236}">
                  <a16:creationId xmlns:a16="http://schemas.microsoft.com/office/drawing/2014/main" id="{2487DD93-6271-4A0F-A854-6D8EAB628463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0518;p62">
              <a:extLst>
                <a:ext uri="{FF2B5EF4-FFF2-40B4-BE49-F238E27FC236}">
                  <a16:creationId xmlns:a16="http://schemas.microsoft.com/office/drawing/2014/main" id="{5BBA8076-0EE1-44F8-A6ED-9340195DB6DC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0519;p62">
              <a:extLst>
                <a:ext uri="{FF2B5EF4-FFF2-40B4-BE49-F238E27FC236}">
                  <a16:creationId xmlns:a16="http://schemas.microsoft.com/office/drawing/2014/main" id="{96D833AB-0406-459D-93FC-2D476A74FE8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0520;p62">
              <a:extLst>
                <a:ext uri="{FF2B5EF4-FFF2-40B4-BE49-F238E27FC236}">
                  <a16:creationId xmlns:a16="http://schemas.microsoft.com/office/drawing/2014/main" id="{5F511B17-F939-41DD-A02F-B11010B01053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0521;p62">
              <a:extLst>
                <a:ext uri="{FF2B5EF4-FFF2-40B4-BE49-F238E27FC236}">
                  <a16:creationId xmlns:a16="http://schemas.microsoft.com/office/drawing/2014/main" id="{745C6941-D3CD-477B-A8ED-5BCFD6C2BE30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0522;p62">
              <a:extLst>
                <a:ext uri="{FF2B5EF4-FFF2-40B4-BE49-F238E27FC236}">
                  <a16:creationId xmlns:a16="http://schemas.microsoft.com/office/drawing/2014/main" id="{9E9CF55C-65DF-4730-9C06-0121405954C3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0523;p62">
              <a:extLst>
                <a:ext uri="{FF2B5EF4-FFF2-40B4-BE49-F238E27FC236}">
                  <a16:creationId xmlns:a16="http://schemas.microsoft.com/office/drawing/2014/main" id="{2E1E2E5A-4B23-49A1-85D3-7B0F23B9E95E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0524;p62">
              <a:extLst>
                <a:ext uri="{FF2B5EF4-FFF2-40B4-BE49-F238E27FC236}">
                  <a16:creationId xmlns:a16="http://schemas.microsoft.com/office/drawing/2014/main" id="{835695E9-7E56-4EE8-A1B7-C05D72BE9686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0525;p62">
              <a:extLst>
                <a:ext uri="{FF2B5EF4-FFF2-40B4-BE49-F238E27FC236}">
                  <a16:creationId xmlns:a16="http://schemas.microsoft.com/office/drawing/2014/main" id="{20FB0A95-AE45-4661-8D75-52FD76BDD379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0526;p62">
              <a:extLst>
                <a:ext uri="{FF2B5EF4-FFF2-40B4-BE49-F238E27FC236}">
                  <a16:creationId xmlns:a16="http://schemas.microsoft.com/office/drawing/2014/main" id="{C702A363-A7EB-4CB5-B251-DA5AF0F43A04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10527;p62">
            <a:extLst>
              <a:ext uri="{FF2B5EF4-FFF2-40B4-BE49-F238E27FC236}">
                <a16:creationId xmlns:a16="http://schemas.microsoft.com/office/drawing/2014/main" id="{7ADD2020-FE78-46FA-B1C3-DD95B8A3582C}"/>
              </a:ext>
            </a:extLst>
          </p:cNvPr>
          <p:cNvGrpSpPr/>
          <p:nvPr/>
        </p:nvGrpSpPr>
        <p:grpSpPr>
          <a:xfrm>
            <a:off x="2224934" y="2317795"/>
            <a:ext cx="526766" cy="697286"/>
            <a:chOff x="2237705" y="3308886"/>
            <a:chExt cx="653150" cy="989726"/>
          </a:xfrm>
        </p:grpSpPr>
        <p:sp>
          <p:nvSpPr>
            <p:cNvPr id="784" name="Google Shape;10528;p62">
              <a:extLst>
                <a:ext uri="{FF2B5EF4-FFF2-40B4-BE49-F238E27FC236}">
                  <a16:creationId xmlns:a16="http://schemas.microsoft.com/office/drawing/2014/main" id="{658587B4-E7E2-45CC-BABE-C16B8BBC10A0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529;p62">
              <a:extLst>
                <a:ext uri="{FF2B5EF4-FFF2-40B4-BE49-F238E27FC236}">
                  <a16:creationId xmlns:a16="http://schemas.microsoft.com/office/drawing/2014/main" id="{FA230E4F-7DCA-4515-88DB-D04B860F4988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530;p62">
              <a:extLst>
                <a:ext uri="{FF2B5EF4-FFF2-40B4-BE49-F238E27FC236}">
                  <a16:creationId xmlns:a16="http://schemas.microsoft.com/office/drawing/2014/main" id="{6807D60A-61A2-47BF-9C99-C9129CD9E6FE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531;p62">
              <a:extLst>
                <a:ext uri="{FF2B5EF4-FFF2-40B4-BE49-F238E27FC236}">
                  <a16:creationId xmlns:a16="http://schemas.microsoft.com/office/drawing/2014/main" id="{CA75E10A-D4A3-45E5-9689-62EEA8C05D1E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532;p62">
              <a:extLst>
                <a:ext uri="{FF2B5EF4-FFF2-40B4-BE49-F238E27FC236}">
                  <a16:creationId xmlns:a16="http://schemas.microsoft.com/office/drawing/2014/main" id="{F49988B8-DD92-4BFD-AE51-648FE551201D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533;p62">
              <a:extLst>
                <a:ext uri="{FF2B5EF4-FFF2-40B4-BE49-F238E27FC236}">
                  <a16:creationId xmlns:a16="http://schemas.microsoft.com/office/drawing/2014/main" id="{EF555780-045A-4A91-AD64-D1E5880786C5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534;p62">
              <a:extLst>
                <a:ext uri="{FF2B5EF4-FFF2-40B4-BE49-F238E27FC236}">
                  <a16:creationId xmlns:a16="http://schemas.microsoft.com/office/drawing/2014/main" id="{686D0FA2-0A59-4D30-A45E-499A769015F1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535;p62">
              <a:extLst>
                <a:ext uri="{FF2B5EF4-FFF2-40B4-BE49-F238E27FC236}">
                  <a16:creationId xmlns:a16="http://schemas.microsoft.com/office/drawing/2014/main" id="{DC856E01-7C26-4003-ABCE-34F012F3DE3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536;p62">
              <a:extLst>
                <a:ext uri="{FF2B5EF4-FFF2-40B4-BE49-F238E27FC236}">
                  <a16:creationId xmlns:a16="http://schemas.microsoft.com/office/drawing/2014/main" id="{A7FC3473-4889-4E6B-87A1-09A3D28724E4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537;p62">
              <a:extLst>
                <a:ext uri="{FF2B5EF4-FFF2-40B4-BE49-F238E27FC236}">
                  <a16:creationId xmlns:a16="http://schemas.microsoft.com/office/drawing/2014/main" id="{17485EC0-9D45-4686-BA41-7EA071D7E7E7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0538;p62">
              <a:extLst>
                <a:ext uri="{FF2B5EF4-FFF2-40B4-BE49-F238E27FC236}">
                  <a16:creationId xmlns:a16="http://schemas.microsoft.com/office/drawing/2014/main" id="{94BE9199-0AEE-4803-AFEA-55EBD534B26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0539;p62">
              <a:extLst>
                <a:ext uri="{FF2B5EF4-FFF2-40B4-BE49-F238E27FC236}">
                  <a16:creationId xmlns:a16="http://schemas.microsoft.com/office/drawing/2014/main" id="{D4EB99AD-BAD9-452D-BBED-83AB0107D4B7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0540;p62">
              <a:extLst>
                <a:ext uri="{FF2B5EF4-FFF2-40B4-BE49-F238E27FC236}">
                  <a16:creationId xmlns:a16="http://schemas.microsoft.com/office/drawing/2014/main" id="{DEE06639-A49C-40DE-980A-56D96C7BEE60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0541;p62">
              <a:extLst>
                <a:ext uri="{FF2B5EF4-FFF2-40B4-BE49-F238E27FC236}">
                  <a16:creationId xmlns:a16="http://schemas.microsoft.com/office/drawing/2014/main" id="{CFCA125E-7CC5-40DA-815C-5CC9D0FC3F3C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0542;p62">
              <a:extLst>
                <a:ext uri="{FF2B5EF4-FFF2-40B4-BE49-F238E27FC236}">
                  <a16:creationId xmlns:a16="http://schemas.microsoft.com/office/drawing/2014/main" id="{5F51A154-1C8F-4C4D-9A06-E5087D0DB971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0543;p62">
              <a:extLst>
                <a:ext uri="{FF2B5EF4-FFF2-40B4-BE49-F238E27FC236}">
                  <a16:creationId xmlns:a16="http://schemas.microsoft.com/office/drawing/2014/main" id="{7F5B9CD8-C563-441E-9337-CC36FF93EAE8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0544;p62">
              <a:extLst>
                <a:ext uri="{FF2B5EF4-FFF2-40B4-BE49-F238E27FC236}">
                  <a16:creationId xmlns:a16="http://schemas.microsoft.com/office/drawing/2014/main" id="{92EF4354-4FCD-41F1-B5EF-1FCF1932322F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0545;p62">
              <a:extLst>
                <a:ext uri="{FF2B5EF4-FFF2-40B4-BE49-F238E27FC236}">
                  <a16:creationId xmlns:a16="http://schemas.microsoft.com/office/drawing/2014/main" id="{14E563EB-C016-4181-9AFD-33D14BF56FD4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0546;p62">
              <a:extLst>
                <a:ext uri="{FF2B5EF4-FFF2-40B4-BE49-F238E27FC236}">
                  <a16:creationId xmlns:a16="http://schemas.microsoft.com/office/drawing/2014/main" id="{AE4DC755-F958-4468-9536-238A05BD3ADD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0547;p62">
              <a:extLst>
                <a:ext uri="{FF2B5EF4-FFF2-40B4-BE49-F238E27FC236}">
                  <a16:creationId xmlns:a16="http://schemas.microsoft.com/office/drawing/2014/main" id="{CE523E72-1366-4C17-9C72-9B0DDDA029A0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0548;p62">
              <a:extLst>
                <a:ext uri="{FF2B5EF4-FFF2-40B4-BE49-F238E27FC236}">
                  <a16:creationId xmlns:a16="http://schemas.microsoft.com/office/drawing/2014/main" id="{DF5EAEF1-DA71-4D27-9D33-EEC6C2A59616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0549;p62">
              <a:extLst>
                <a:ext uri="{FF2B5EF4-FFF2-40B4-BE49-F238E27FC236}">
                  <a16:creationId xmlns:a16="http://schemas.microsoft.com/office/drawing/2014/main" id="{D4CE7B6D-4B88-47EC-A557-D7866588A614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0550;p62">
              <a:extLst>
                <a:ext uri="{FF2B5EF4-FFF2-40B4-BE49-F238E27FC236}">
                  <a16:creationId xmlns:a16="http://schemas.microsoft.com/office/drawing/2014/main" id="{DC1CB0A4-BB51-4DB4-AF01-8AEDF4E74949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0551;p62">
              <a:extLst>
                <a:ext uri="{FF2B5EF4-FFF2-40B4-BE49-F238E27FC236}">
                  <a16:creationId xmlns:a16="http://schemas.microsoft.com/office/drawing/2014/main" id="{16F6B862-9EA5-4B35-A6F2-FE12A6FB75DF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0552;p62">
              <a:extLst>
                <a:ext uri="{FF2B5EF4-FFF2-40B4-BE49-F238E27FC236}">
                  <a16:creationId xmlns:a16="http://schemas.microsoft.com/office/drawing/2014/main" id="{0733BE57-8600-4AF8-A79C-81CF692384DC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0553;p62">
              <a:extLst>
                <a:ext uri="{FF2B5EF4-FFF2-40B4-BE49-F238E27FC236}">
                  <a16:creationId xmlns:a16="http://schemas.microsoft.com/office/drawing/2014/main" id="{E9D2C3A3-DBC8-4DF9-9FA9-5BFECE3AE588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0554;p62">
              <a:extLst>
                <a:ext uri="{FF2B5EF4-FFF2-40B4-BE49-F238E27FC236}">
                  <a16:creationId xmlns:a16="http://schemas.microsoft.com/office/drawing/2014/main" id="{377B490B-8C6E-48C1-A765-07E180B82707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0555;p62">
              <a:extLst>
                <a:ext uri="{FF2B5EF4-FFF2-40B4-BE49-F238E27FC236}">
                  <a16:creationId xmlns:a16="http://schemas.microsoft.com/office/drawing/2014/main" id="{29AF953E-D177-4572-B402-1D599EF3528D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0556;p62">
              <a:extLst>
                <a:ext uri="{FF2B5EF4-FFF2-40B4-BE49-F238E27FC236}">
                  <a16:creationId xmlns:a16="http://schemas.microsoft.com/office/drawing/2014/main" id="{BF23185E-8B93-4482-A3B7-3FA775901AB9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0557;p62">
              <a:extLst>
                <a:ext uri="{FF2B5EF4-FFF2-40B4-BE49-F238E27FC236}">
                  <a16:creationId xmlns:a16="http://schemas.microsoft.com/office/drawing/2014/main" id="{BC042039-C0DC-4C7F-B9B0-819538B038AA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0558;p62">
              <a:extLst>
                <a:ext uri="{FF2B5EF4-FFF2-40B4-BE49-F238E27FC236}">
                  <a16:creationId xmlns:a16="http://schemas.microsoft.com/office/drawing/2014/main" id="{604DB91F-A7D8-4DE9-8995-6536549BCC0E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0559;p62">
              <a:extLst>
                <a:ext uri="{FF2B5EF4-FFF2-40B4-BE49-F238E27FC236}">
                  <a16:creationId xmlns:a16="http://schemas.microsoft.com/office/drawing/2014/main" id="{284E83FF-3CF8-4D66-AFFB-91153280EC61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0560;p62">
              <a:extLst>
                <a:ext uri="{FF2B5EF4-FFF2-40B4-BE49-F238E27FC236}">
                  <a16:creationId xmlns:a16="http://schemas.microsoft.com/office/drawing/2014/main" id="{1E3988C5-7D21-494F-947F-9445516DCF73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0561;p62">
              <a:extLst>
                <a:ext uri="{FF2B5EF4-FFF2-40B4-BE49-F238E27FC236}">
                  <a16:creationId xmlns:a16="http://schemas.microsoft.com/office/drawing/2014/main" id="{4EFF394B-125D-46BD-8E63-F07A9D6163D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0562;p62">
              <a:extLst>
                <a:ext uri="{FF2B5EF4-FFF2-40B4-BE49-F238E27FC236}">
                  <a16:creationId xmlns:a16="http://schemas.microsoft.com/office/drawing/2014/main" id="{8FFDF74F-1AF3-43C4-956B-221966A4461A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0563;p62">
              <a:extLst>
                <a:ext uri="{FF2B5EF4-FFF2-40B4-BE49-F238E27FC236}">
                  <a16:creationId xmlns:a16="http://schemas.microsoft.com/office/drawing/2014/main" id="{1C843610-D549-4C0A-A533-78D956DB8465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0564;p62">
              <a:extLst>
                <a:ext uri="{FF2B5EF4-FFF2-40B4-BE49-F238E27FC236}">
                  <a16:creationId xmlns:a16="http://schemas.microsoft.com/office/drawing/2014/main" id="{B783527A-AA14-470F-A76A-29F5ECDCD282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0565;p62">
              <a:extLst>
                <a:ext uri="{FF2B5EF4-FFF2-40B4-BE49-F238E27FC236}">
                  <a16:creationId xmlns:a16="http://schemas.microsoft.com/office/drawing/2014/main" id="{320606C3-8028-4ED2-9902-E4B1031B1674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0566;p62">
              <a:extLst>
                <a:ext uri="{FF2B5EF4-FFF2-40B4-BE49-F238E27FC236}">
                  <a16:creationId xmlns:a16="http://schemas.microsoft.com/office/drawing/2014/main" id="{D45CFDFE-DF95-4240-9AA6-4345CA23280D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0567;p62">
              <a:extLst>
                <a:ext uri="{FF2B5EF4-FFF2-40B4-BE49-F238E27FC236}">
                  <a16:creationId xmlns:a16="http://schemas.microsoft.com/office/drawing/2014/main" id="{CC46CBA9-7307-4E16-BD86-89C1EC8E36A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0568;p62">
              <a:extLst>
                <a:ext uri="{FF2B5EF4-FFF2-40B4-BE49-F238E27FC236}">
                  <a16:creationId xmlns:a16="http://schemas.microsoft.com/office/drawing/2014/main" id="{D7B22FDF-E291-44EF-AC30-09E95E89CE0E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0569;p62">
              <a:extLst>
                <a:ext uri="{FF2B5EF4-FFF2-40B4-BE49-F238E27FC236}">
                  <a16:creationId xmlns:a16="http://schemas.microsoft.com/office/drawing/2014/main" id="{85755B57-5CDA-4CA1-A583-3B4C4B03A7B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0570;p62">
              <a:extLst>
                <a:ext uri="{FF2B5EF4-FFF2-40B4-BE49-F238E27FC236}">
                  <a16:creationId xmlns:a16="http://schemas.microsoft.com/office/drawing/2014/main" id="{81452325-4AED-421F-9800-74472146DC83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0571;p62">
              <a:extLst>
                <a:ext uri="{FF2B5EF4-FFF2-40B4-BE49-F238E27FC236}">
                  <a16:creationId xmlns:a16="http://schemas.microsoft.com/office/drawing/2014/main" id="{2C33214C-58AF-49DC-B0D9-8793C7308AD8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0572;p62">
              <a:extLst>
                <a:ext uri="{FF2B5EF4-FFF2-40B4-BE49-F238E27FC236}">
                  <a16:creationId xmlns:a16="http://schemas.microsoft.com/office/drawing/2014/main" id="{1AD29166-BA76-470F-9F8A-45CE130988C7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573;p62">
              <a:extLst>
                <a:ext uri="{FF2B5EF4-FFF2-40B4-BE49-F238E27FC236}">
                  <a16:creationId xmlns:a16="http://schemas.microsoft.com/office/drawing/2014/main" id="{BBE6C0E1-CC10-43FB-B3C9-9C13CD46E111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574;p62">
              <a:extLst>
                <a:ext uri="{FF2B5EF4-FFF2-40B4-BE49-F238E27FC236}">
                  <a16:creationId xmlns:a16="http://schemas.microsoft.com/office/drawing/2014/main" id="{6B1C8CEC-BDFD-406B-8456-DB1078F078D8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575;p62">
              <a:extLst>
                <a:ext uri="{FF2B5EF4-FFF2-40B4-BE49-F238E27FC236}">
                  <a16:creationId xmlns:a16="http://schemas.microsoft.com/office/drawing/2014/main" id="{932AC413-F055-4E30-9F3B-4404F2A43E6A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576;p62">
              <a:extLst>
                <a:ext uri="{FF2B5EF4-FFF2-40B4-BE49-F238E27FC236}">
                  <a16:creationId xmlns:a16="http://schemas.microsoft.com/office/drawing/2014/main" id="{8C6F22CE-BE94-4E2A-9594-42B5F7A7D8A4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577;p62">
              <a:extLst>
                <a:ext uri="{FF2B5EF4-FFF2-40B4-BE49-F238E27FC236}">
                  <a16:creationId xmlns:a16="http://schemas.microsoft.com/office/drawing/2014/main" id="{F0EFA945-A832-46FF-8F67-37C2321C4635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295243" y="3024240"/>
            <a:ext cx="3030407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dal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tipo di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Comune di interesse</a:t>
            </a:r>
          </a:p>
        </p:txBody>
      </p:sp>
      <p:pic>
        <p:nvPicPr>
          <p:cNvPr id="6148" name="Picture 4" descr="3,000+ Free Tree &amp;amp; Christmas Vectors">
            <a:extLst>
              <a:ext uri="{FF2B5EF4-FFF2-40B4-BE49-F238E27FC236}">
                <a16:creationId xmlns:a16="http://schemas.microsoft.com/office/drawing/2014/main" id="{C2AFBBC3-EE09-4CDD-818C-7BE5BCEA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7" y="1931311"/>
            <a:ext cx="901158" cy="9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&amp;#39;s learn about trees | Science News for Students">
            <a:extLst>
              <a:ext uri="{FF2B5EF4-FFF2-40B4-BE49-F238E27FC236}">
                <a16:creationId xmlns:a16="http://schemas.microsoft.com/office/drawing/2014/main" id="{2AF920F3-222C-4366-B671-8C827C19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1" y="1891339"/>
            <a:ext cx="1773905" cy="99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destra rientrata 12">
            <a:extLst>
              <a:ext uri="{FF2B5EF4-FFF2-40B4-BE49-F238E27FC236}">
                <a16:creationId xmlns:a16="http://schemas.microsoft.com/office/drawing/2014/main" id="{64C79DDF-4962-4440-B0B0-A6C490C4DEB9}"/>
              </a:ext>
            </a:extLst>
          </p:cNvPr>
          <p:cNvSpPr/>
          <p:nvPr/>
        </p:nvSpPr>
        <p:spPr>
          <a:xfrm>
            <a:off x="5821881" y="2419586"/>
            <a:ext cx="850712" cy="434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50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6E2A83A3-98D7-4B15-88E4-004898CB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09" y="156327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1" name="Google Shape;8570;p42">
            <a:extLst>
              <a:ext uri="{FF2B5EF4-FFF2-40B4-BE49-F238E27FC236}">
                <a16:creationId xmlns:a16="http://schemas.microsoft.com/office/drawing/2014/main" id="{AD4945E1-5A04-4B4D-ACFD-E101989D9848}"/>
              </a:ext>
            </a:extLst>
          </p:cNvPr>
          <p:cNvSpPr txBox="1">
            <a:spLocks/>
          </p:cNvSpPr>
          <p:nvPr/>
        </p:nvSpPr>
        <p:spPr>
          <a:xfrm>
            <a:off x="4783820" y="3020696"/>
            <a:ext cx="405895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per similarità</a:t>
            </a:r>
          </a:p>
          <a:p>
            <a:pPr marL="0" indent="0"/>
            <a:r>
              <a:rPr lang="it-IT" dirty="0"/>
              <a:t>Comparazione di alberi fotografati dall’utente, con quelli presenti nell’archivio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447</Words>
  <Application>Microsoft Office PowerPoint</Application>
  <PresentationFormat>Presentazione su schermo (16:9)</PresentationFormat>
  <Paragraphs>76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Chewy</vt:lpstr>
      <vt:lpstr>Nunito SemiBold</vt:lpstr>
      <vt:lpstr>Nunito</vt:lpstr>
      <vt:lpstr>Maven Pro</vt:lpstr>
      <vt:lpstr>Montserrat</vt:lpstr>
      <vt:lpstr>Arial</vt:lpstr>
      <vt:lpstr>Reforestation Project Proposal  by Slidesgo</vt:lpstr>
      <vt:lpstr>Monumental Tree L’amico digitale del turismo naturale</vt:lpstr>
      <vt:lpstr>01</vt:lpstr>
      <vt:lpstr>Il nostro Tram</vt:lpstr>
      <vt:lpstr>L’idea di progetto</vt:lpstr>
      <vt:lpstr>Come  è stato realizzato il nostro applicativo? </vt:lpstr>
      <vt:lpstr>01</vt:lpstr>
      <vt:lpstr>02</vt:lpstr>
      <vt:lpstr>03</vt:lpstr>
      <vt:lpstr>Future</vt:lpstr>
      <vt:lpstr>Future</vt:lpstr>
      <vt:lpstr>Ma come è strutturato il sistema?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Monumental Tree L’amico digitale del turismo naturale</dc:title>
  <dc:creator>Carmine Ferrara</dc:creator>
  <cp:lastModifiedBy>Carmine Ferrara</cp:lastModifiedBy>
  <cp:revision>2</cp:revision>
  <dcterms:modified xsi:type="dcterms:W3CDTF">2022-01-08T10:15:57Z</dcterms:modified>
</cp:coreProperties>
</file>